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8" r:id="rId2"/>
    <p:sldId id="272" r:id="rId3"/>
    <p:sldId id="269" r:id="rId4"/>
    <p:sldId id="270" r:id="rId5"/>
    <p:sldId id="271" r:id="rId6"/>
    <p:sldId id="260" r:id="rId7"/>
    <p:sldId id="264" r:id="rId8"/>
    <p:sldId id="263" r:id="rId9"/>
    <p:sldId id="273" r:id="rId10"/>
    <p:sldId id="262" r:id="rId11"/>
    <p:sldId id="274" r:id="rId12"/>
    <p:sldId id="266" r:id="rId13"/>
    <p:sldId id="265" r:id="rId14"/>
    <p:sldId id="267" r:id="rId15"/>
    <p:sldId id="275" r:id="rId16"/>
    <p:sldId id="276" r:id="rId17"/>
    <p:sldId id="277" r:id="rId18"/>
    <p:sldId id="278" r:id="rId19"/>
    <p:sldId id="279" r:id="rId20"/>
    <p:sldId id="280" r:id="rId21"/>
    <p:sldId id="281" r:id="rId22"/>
    <p:sldId id="282" r:id="rId23"/>
    <p:sldId id="287"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46140E-6863-8343-BDF7-4B422DB49000}">
          <p14:sldIdLst>
            <p14:sldId id="258"/>
          </p14:sldIdLst>
        </p14:section>
        <p14:section name="Untitled Section" id="{DC0C589D-709F-EF41-9F3F-1310A7720E49}">
          <p14:sldIdLst>
            <p14:sldId id="272"/>
            <p14:sldId id="269"/>
            <p14:sldId id="270"/>
            <p14:sldId id="271"/>
            <p14:sldId id="260"/>
            <p14:sldId id="264"/>
            <p14:sldId id="263"/>
            <p14:sldId id="273"/>
            <p14:sldId id="262"/>
            <p14:sldId id="274"/>
            <p14:sldId id="266"/>
            <p14:sldId id="265"/>
            <p14:sldId id="267"/>
            <p14:sldId id="275"/>
            <p14:sldId id="276"/>
            <p14:sldId id="277"/>
            <p14:sldId id="278"/>
            <p14:sldId id="279"/>
            <p14:sldId id="280"/>
            <p14:sldId id="281"/>
            <p14:sldId id="282"/>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DD1DA-D562-D245-9357-06A38BFAA971}" type="doc">
      <dgm:prSet loTypeId="urn:microsoft.com/office/officeart/2008/layout/VerticalCurvedList" loCatId="" qsTypeId="urn:microsoft.com/office/officeart/2005/8/quickstyle/3d2" qsCatId="3D" csTypeId="urn:microsoft.com/office/officeart/2005/8/colors/accent1_2" csCatId="accent1" phldr="1"/>
      <dgm:spPr/>
      <dgm:t>
        <a:bodyPr/>
        <a:lstStyle/>
        <a:p>
          <a:endParaRPr lang="en-GB"/>
        </a:p>
      </dgm:t>
    </dgm:pt>
    <dgm:pt modelId="{96D48F6A-82BD-2348-96F6-DC01A25A8793}">
      <dgm:prSet phldrT="[Text]"/>
      <dgm:spPr>
        <a:gradFill rotWithShape="0">
          <a:gsLst>
            <a:gs pos="0">
              <a:schemeClr val="accent1">
                <a:hueOff val="0"/>
                <a:satOff val="0"/>
                <a:alphaOff val="0"/>
                <a:satMod val="103000"/>
                <a:tint val="94000"/>
                <a:lumMod val="3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Introduction</a:t>
          </a:r>
          <a:endParaRPr lang="en-GB" dirty="0"/>
        </a:p>
      </dgm:t>
    </dgm:pt>
    <dgm:pt modelId="{7283342B-991B-6B44-8113-44252065C693}" type="parTrans" cxnId="{CF0C5CB9-7E35-424E-9E6B-9E6DF12DC736}">
      <dgm:prSet/>
      <dgm:spPr/>
      <dgm:t>
        <a:bodyPr/>
        <a:lstStyle/>
        <a:p>
          <a:endParaRPr lang="en-GB"/>
        </a:p>
      </dgm:t>
    </dgm:pt>
    <dgm:pt modelId="{941C0985-DBF5-084D-AC43-26D72F1AD8F0}" type="sibTrans" cxnId="{CF0C5CB9-7E35-424E-9E6B-9E6DF12DC736}">
      <dgm:prSet/>
      <dgm:spPr/>
      <dgm:t>
        <a:bodyPr/>
        <a:lstStyle/>
        <a:p>
          <a:endParaRPr lang="en-GB"/>
        </a:p>
      </dgm:t>
    </dgm:pt>
    <dgm:pt modelId="{43EF53E1-E3FF-DE49-A2A5-BC2D823B4FA7}">
      <dgm:prSet phldrT="[Text]"/>
      <dgm:spPr>
        <a:gradFill rotWithShape="0">
          <a:gsLst>
            <a:gs pos="23000">
              <a:srgbClr val="AEA963">
                <a:lumMod val="46000"/>
              </a:srgbClr>
            </a:gs>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Dataset Overview</a:t>
          </a:r>
          <a:endParaRPr lang="en-GB" dirty="0"/>
        </a:p>
      </dgm:t>
    </dgm:pt>
    <dgm:pt modelId="{972D4814-4EB3-1A4E-A0B5-C8A2E6C2CE02}" type="parTrans" cxnId="{34230425-2668-1A42-AE66-51116AD496CB}">
      <dgm:prSet/>
      <dgm:spPr/>
      <dgm:t>
        <a:bodyPr/>
        <a:lstStyle/>
        <a:p>
          <a:endParaRPr lang="en-GB"/>
        </a:p>
      </dgm:t>
    </dgm:pt>
    <dgm:pt modelId="{80742FC8-8466-4346-A6C7-47CDB2D9A914}" type="sibTrans" cxnId="{34230425-2668-1A42-AE66-51116AD496CB}">
      <dgm:prSet/>
      <dgm:spPr/>
      <dgm:t>
        <a:bodyPr/>
        <a:lstStyle/>
        <a:p>
          <a:endParaRPr lang="en-GB"/>
        </a:p>
      </dgm:t>
    </dgm:pt>
    <dgm:pt modelId="{4EADC54B-6A63-C843-B880-00D8D38AA2A5}">
      <dgm:prSet phldrT="[Text]"/>
      <dgm:spPr>
        <a:gradFill rotWithShape="0">
          <a:gsLst>
            <a:gs pos="0">
              <a:schemeClr val="accent1">
                <a:hueOff val="0"/>
                <a:satOff val="0"/>
                <a:alphaOff val="0"/>
                <a:satMod val="103000"/>
                <a:tint val="94000"/>
                <a:lumMod val="41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Data Analysis and Data Exploration </a:t>
          </a:r>
          <a:endParaRPr lang="en-GB" dirty="0"/>
        </a:p>
      </dgm:t>
    </dgm:pt>
    <dgm:pt modelId="{49FDA0EB-C675-1143-8615-8DFA166201A7}" type="parTrans" cxnId="{776B076E-0720-1D43-AFF0-3FB758805549}">
      <dgm:prSet/>
      <dgm:spPr/>
      <dgm:t>
        <a:bodyPr/>
        <a:lstStyle/>
        <a:p>
          <a:endParaRPr lang="en-GB"/>
        </a:p>
      </dgm:t>
    </dgm:pt>
    <dgm:pt modelId="{E547FE2D-CA46-2140-987A-C1B4A09FAF0F}" type="sibTrans" cxnId="{776B076E-0720-1D43-AFF0-3FB758805549}">
      <dgm:prSet/>
      <dgm:spPr/>
      <dgm:t>
        <a:bodyPr/>
        <a:lstStyle/>
        <a:p>
          <a:endParaRPr lang="en-GB"/>
        </a:p>
      </dgm:t>
    </dgm:pt>
    <dgm:pt modelId="{122998D0-D7EB-4D46-AADB-82540FDB1ABA}">
      <dgm:prSet/>
      <dgm:spPr>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Key Findings</a:t>
          </a:r>
          <a:endParaRPr lang="en-GB" dirty="0"/>
        </a:p>
      </dgm:t>
    </dgm:pt>
    <dgm:pt modelId="{DF2FB6C5-DE08-7E49-9EE3-85B014798275}" type="parTrans" cxnId="{7C308B23-E06F-694F-8960-17362F33BFEC}">
      <dgm:prSet/>
      <dgm:spPr/>
      <dgm:t>
        <a:bodyPr/>
        <a:lstStyle/>
        <a:p>
          <a:endParaRPr lang="en-GB"/>
        </a:p>
      </dgm:t>
    </dgm:pt>
    <dgm:pt modelId="{605DE171-E415-3343-8A19-F44921894378}" type="sibTrans" cxnId="{7C308B23-E06F-694F-8960-17362F33BFEC}">
      <dgm:prSet/>
      <dgm:spPr/>
      <dgm:t>
        <a:bodyPr/>
        <a:lstStyle/>
        <a:p>
          <a:endParaRPr lang="en-GB"/>
        </a:p>
      </dgm:t>
    </dgm:pt>
    <dgm:pt modelId="{2591B7AE-C3DF-344A-813E-26301AFD04CE}">
      <dgm:prSet/>
      <dgm:spPr>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GB" dirty="0"/>
            <a:t>Conclusion</a:t>
          </a:r>
        </a:p>
      </dgm:t>
    </dgm:pt>
    <dgm:pt modelId="{A006AA31-F97F-B14C-832C-EA79AA94E76D}" type="parTrans" cxnId="{827C272F-6EBD-1049-9DC0-3A02E09C3145}">
      <dgm:prSet/>
      <dgm:spPr/>
      <dgm:t>
        <a:bodyPr/>
        <a:lstStyle/>
        <a:p>
          <a:endParaRPr lang="en-GB"/>
        </a:p>
      </dgm:t>
    </dgm:pt>
    <dgm:pt modelId="{76DAC471-C0F1-D44B-B989-A3DA3D2D8110}" type="sibTrans" cxnId="{827C272F-6EBD-1049-9DC0-3A02E09C3145}">
      <dgm:prSet/>
      <dgm:spPr/>
      <dgm:t>
        <a:bodyPr/>
        <a:lstStyle/>
        <a:p>
          <a:endParaRPr lang="en-GB"/>
        </a:p>
      </dgm:t>
    </dgm:pt>
    <dgm:pt modelId="{BDFA348D-9AB4-4446-BBF4-86C5A9A2B15E}" type="pres">
      <dgm:prSet presAssocID="{7C6DD1DA-D562-D245-9357-06A38BFAA971}" presName="Name0" presStyleCnt="0">
        <dgm:presLayoutVars>
          <dgm:chMax val="7"/>
          <dgm:chPref val="7"/>
          <dgm:dir/>
        </dgm:presLayoutVars>
      </dgm:prSet>
      <dgm:spPr/>
    </dgm:pt>
    <dgm:pt modelId="{3BB8E802-45D2-624B-89CB-1AB90C9BD2DA}" type="pres">
      <dgm:prSet presAssocID="{7C6DD1DA-D562-D245-9357-06A38BFAA971}" presName="Name1" presStyleCnt="0"/>
      <dgm:spPr/>
    </dgm:pt>
    <dgm:pt modelId="{70BB91C9-1CB5-5944-8956-98FDEBE11BF6}" type="pres">
      <dgm:prSet presAssocID="{7C6DD1DA-D562-D245-9357-06A38BFAA971}" presName="cycle" presStyleCnt="0"/>
      <dgm:spPr/>
    </dgm:pt>
    <dgm:pt modelId="{A5EB6184-FDFD-C94F-861C-223DEEA65ED7}" type="pres">
      <dgm:prSet presAssocID="{7C6DD1DA-D562-D245-9357-06A38BFAA971}" presName="srcNode" presStyleLbl="node1" presStyleIdx="0" presStyleCnt="5"/>
      <dgm:spPr/>
    </dgm:pt>
    <dgm:pt modelId="{327710FB-DC7C-2545-91D7-A24989E84039}" type="pres">
      <dgm:prSet presAssocID="{7C6DD1DA-D562-D245-9357-06A38BFAA971}" presName="conn" presStyleLbl="parChTrans1D2" presStyleIdx="0" presStyleCnt="1"/>
      <dgm:spPr/>
    </dgm:pt>
    <dgm:pt modelId="{79721DEA-24C5-2A45-B23C-CDBB570BD504}" type="pres">
      <dgm:prSet presAssocID="{7C6DD1DA-D562-D245-9357-06A38BFAA971}" presName="extraNode" presStyleLbl="node1" presStyleIdx="0" presStyleCnt="5"/>
      <dgm:spPr/>
    </dgm:pt>
    <dgm:pt modelId="{81975A6A-0DD8-DA44-9314-64EB66E62BF1}" type="pres">
      <dgm:prSet presAssocID="{7C6DD1DA-D562-D245-9357-06A38BFAA971}" presName="dstNode" presStyleLbl="node1" presStyleIdx="0" presStyleCnt="5"/>
      <dgm:spPr/>
    </dgm:pt>
    <dgm:pt modelId="{32A52D6B-22AE-E647-BD8D-0FA4112430FC}" type="pres">
      <dgm:prSet presAssocID="{96D48F6A-82BD-2348-96F6-DC01A25A8793}" presName="text_1" presStyleLbl="node1" presStyleIdx="0" presStyleCnt="5">
        <dgm:presLayoutVars>
          <dgm:bulletEnabled val="1"/>
        </dgm:presLayoutVars>
      </dgm:prSet>
      <dgm:spPr/>
    </dgm:pt>
    <dgm:pt modelId="{02ED82DF-6DC3-6442-AFA6-B2B195EC0D32}" type="pres">
      <dgm:prSet presAssocID="{96D48F6A-82BD-2348-96F6-DC01A25A8793}" presName="accent_1" presStyleCnt="0"/>
      <dgm:spPr/>
    </dgm:pt>
    <dgm:pt modelId="{0B35C026-39F1-9F49-90B1-A04007CBFA1F}" type="pres">
      <dgm:prSet presAssocID="{96D48F6A-82BD-2348-96F6-DC01A25A8793}" presName="accentRepeatNode" presStyleLbl="solidFgAcc1" presStyleIdx="0" presStyleCnt="5"/>
      <dgm:spPr>
        <a:solidFill>
          <a:schemeClr val="lt1">
            <a:hueOff val="0"/>
            <a:satOff val="0"/>
            <a:lumOff val="0"/>
          </a:schemeClr>
        </a:solidFill>
      </dgm:spPr>
    </dgm:pt>
    <dgm:pt modelId="{F881C88E-C0A6-144C-A50E-627195DBD86B}" type="pres">
      <dgm:prSet presAssocID="{43EF53E1-E3FF-DE49-A2A5-BC2D823B4FA7}" presName="text_2" presStyleLbl="node1" presStyleIdx="1" presStyleCnt="5">
        <dgm:presLayoutVars>
          <dgm:bulletEnabled val="1"/>
        </dgm:presLayoutVars>
      </dgm:prSet>
      <dgm:spPr/>
    </dgm:pt>
    <dgm:pt modelId="{49695A91-7CA5-E34F-8D70-0AE341BB96A4}" type="pres">
      <dgm:prSet presAssocID="{43EF53E1-E3FF-DE49-A2A5-BC2D823B4FA7}" presName="accent_2" presStyleCnt="0"/>
      <dgm:spPr/>
    </dgm:pt>
    <dgm:pt modelId="{3D9C4200-5F95-4647-91FF-D92C2E03407F}" type="pres">
      <dgm:prSet presAssocID="{43EF53E1-E3FF-DE49-A2A5-BC2D823B4FA7}" presName="accentRepeatNode" presStyleLbl="solidFgAcc1" presStyleIdx="1" presStyleCnt="5"/>
      <dgm:spPr/>
    </dgm:pt>
    <dgm:pt modelId="{AA08D4A3-CEE2-C548-90B9-98B53FA2E2D3}" type="pres">
      <dgm:prSet presAssocID="{4EADC54B-6A63-C843-B880-00D8D38AA2A5}" presName="text_3" presStyleLbl="node1" presStyleIdx="2" presStyleCnt="5">
        <dgm:presLayoutVars>
          <dgm:bulletEnabled val="1"/>
        </dgm:presLayoutVars>
      </dgm:prSet>
      <dgm:spPr/>
    </dgm:pt>
    <dgm:pt modelId="{BB061A85-7F9E-3E41-9FA0-8C4187CF1E17}" type="pres">
      <dgm:prSet presAssocID="{4EADC54B-6A63-C843-B880-00D8D38AA2A5}" presName="accent_3" presStyleCnt="0"/>
      <dgm:spPr/>
    </dgm:pt>
    <dgm:pt modelId="{E504518A-4A72-204F-8C11-BA99C7500BF9}" type="pres">
      <dgm:prSet presAssocID="{4EADC54B-6A63-C843-B880-00D8D38AA2A5}" presName="accentRepeatNode" presStyleLbl="solidFgAcc1" presStyleIdx="2" presStyleCnt="5"/>
      <dgm:spPr/>
    </dgm:pt>
    <dgm:pt modelId="{C7EF149A-E89F-C149-9A19-F484783B5F71}" type="pres">
      <dgm:prSet presAssocID="{122998D0-D7EB-4D46-AADB-82540FDB1ABA}" presName="text_4" presStyleLbl="node1" presStyleIdx="3" presStyleCnt="5">
        <dgm:presLayoutVars>
          <dgm:bulletEnabled val="1"/>
        </dgm:presLayoutVars>
      </dgm:prSet>
      <dgm:spPr/>
    </dgm:pt>
    <dgm:pt modelId="{BD7AF491-16A8-F945-ACF4-31BE8CAFB398}" type="pres">
      <dgm:prSet presAssocID="{122998D0-D7EB-4D46-AADB-82540FDB1ABA}" presName="accent_4" presStyleCnt="0"/>
      <dgm:spPr/>
    </dgm:pt>
    <dgm:pt modelId="{CD262FF6-B7A0-3F4C-8408-6EDC9C328F9A}" type="pres">
      <dgm:prSet presAssocID="{122998D0-D7EB-4D46-AADB-82540FDB1ABA}" presName="accentRepeatNode" presStyleLbl="solidFgAcc1" presStyleIdx="3" presStyleCnt="5"/>
      <dgm:spPr/>
    </dgm:pt>
    <dgm:pt modelId="{A60DFF66-BBA3-BA44-BC29-1CF40240385C}" type="pres">
      <dgm:prSet presAssocID="{2591B7AE-C3DF-344A-813E-26301AFD04CE}" presName="text_5" presStyleLbl="node1" presStyleIdx="4" presStyleCnt="5">
        <dgm:presLayoutVars>
          <dgm:bulletEnabled val="1"/>
        </dgm:presLayoutVars>
      </dgm:prSet>
      <dgm:spPr/>
    </dgm:pt>
    <dgm:pt modelId="{2CA4924D-22D7-6B43-8978-EC632AE4FE6E}" type="pres">
      <dgm:prSet presAssocID="{2591B7AE-C3DF-344A-813E-26301AFD04CE}" presName="accent_5" presStyleCnt="0"/>
      <dgm:spPr/>
    </dgm:pt>
    <dgm:pt modelId="{27074AE7-6D20-F743-9739-FEA6C60AFDE7}" type="pres">
      <dgm:prSet presAssocID="{2591B7AE-C3DF-344A-813E-26301AFD04CE}" presName="accentRepeatNode" presStyleLbl="solidFgAcc1" presStyleIdx="4" presStyleCnt="5"/>
      <dgm:spPr/>
    </dgm:pt>
  </dgm:ptLst>
  <dgm:cxnLst>
    <dgm:cxn modelId="{7C308B23-E06F-694F-8960-17362F33BFEC}" srcId="{7C6DD1DA-D562-D245-9357-06A38BFAA971}" destId="{122998D0-D7EB-4D46-AADB-82540FDB1ABA}" srcOrd="3" destOrd="0" parTransId="{DF2FB6C5-DE08-7E49-9EE3-85B014798275}" sibTransId="{605DE171-E415-3343-8A19-F44921894378}"/>
    <dgm:cxn modelId="{34230425-2668-1A42-AE66-51116AD496CB}" srcId="{7C6DD1DA-D562-D245-9357-06A38BFAA971}" destId="{43EF53E1-E3FF-DE49-A2A5-BC2D823B4FA7}" srcOrd="1" destOrd="0" parTransId="{972D4814-4EB3-1A4E-A0B5-C8A2E6C2CE02}" sibTransId="{80742FC8-8466-4346-A6C7-47CDB2D9A914}"/>
    <dgm:cxn modelId="{827C272F-6EBD-1049-9DC0-3A02E09C3145}" srcId="{7C6DD1DA-D562-D245-9357-06A38BFAA971}" destId="{2591B7AE-C3DF-344A-813E-26301AFD04CE}" srcOrd="4" destOrd="0" parTransId="{A006AA31-F97F-B14C-832C-EA79AA94E76D}" sibTransId="{76DAC471-C0F1-D44B-B989-A3DA3D2D8110}"/>
    <dgm:cxn modelId="{0445A43B-B195-6C4F-A2EE-58914E500E7D}" type="presOf" srcId="{2591B7AE-C3DF-344A-813E-26301AFD04CE}" destId="{A60DFF66-BBA3-BA44-BC29-1CF40240385C}" srcOrd="0" destOrd="0" presId="urn:microsoft.com/office/officeart/2008/layout/VerticalCurvedList"/>
    <dgm:cxn modelId="{4C6D9A5D-3BA1-B742-9ECC-F7580D44F560}" type="presOf" srcId="{96D48F6A-82BD-2348-96F6-DC01A25A8793}" destId="{32A52D6B-22AE-E647-BD8D-0FA4112430FC}" srcOrd="0" destOrd="0" presId="urn:microsoft.com/office/officeart/2008/layout/VerticalCurvedList"/>
    <dgm:cxn modelId="{32D91D6C-2432-8042-A5B2-BE9B23B6340D}" type="presOf" srcId="{7C6DD1DA-D562-D245-9357-06A38BFAA971}" destId="{BDFA348D-9AB4-4446-BBF4-86C5A9A2B15E}" srcOrd="0" destOrd="0" presId="urn:microsoft.com/office/officeart/2008/layout/VerticalCurvedList"/>
    <dgm:cxn modelId="{776B076E-0720-1D43-AFF0-3FB758805549}" srcId="{7C6DD1DA-D562-D245-9357-06A38BFAA971}" destId="{4EADC54B-6A63-C843-B880-00D8D38AA2A5}" srcOrd="2" destOrd="0" parTransId="{49FDA0EB-C675-1143-8615-8DFA166201A7}" sibTransId="{E547FE2D-CA46-2140-987A-C1B4A09FAF0F}"/>
    <dgm:cxn modelId="{09DF1F70-0A4B-1F47-A1E7-2ED18E0B17A6}" type="presOf" srcId="{122998D0-D7EB-4D46-AADB-82540FDB1ABA}" destId="{C7EF149A-E89F-C149-9A19-F484783B5F71}" srcOrd="0" destOrd="0" presId="urn:microsoft.com/office/officeart/2008/layout/VerticalCurvedList"/>
    <dgm:cxn modelId="{27D9737D-7A0A-C243-B081-93A0AAE5E719}" type="presOf" srcId="{43EF53E1-E3FF-DE49-A2A5-BC2D823B4FA7}" destId="{F881C88E-C0A6-144C-A50E-627195DBD86B}" srcOrd="0" destOrd="0" presId="urn:microsoft.com/office/officeart/2008/layout/VerticalCurvedList"/>
    <dgm:cxn modelId="{47949CAD-A2D8-864D-A967-D17D532DA101}" type="presOf" srcId="{941C0985-DBF5-084D-AC43-26D72F1AD8F0}" destId="{327710FB-DC7C-2545-91D7-A24989E84039}" srcOrd="0" destOrd="0" presId="urn:microsoft.com/office/officeart/2008/layout/VerticalCurvedList"/>
    <dgm:cxn modelId="{2F5120AF-56AE-7F4A-A947-71C65CF64329}" type="presOf" srcId="{4EADC54B-6A63-C843-B880-00D8D38AA2A5}" destId="{AA08D4A3-CEE2-C548-90B9-98B53FA2E2D3}" srcOrd="0" destOrd="0" presId="urn:microsoft.com/office/officeart/2008/layout/VerticalCurvedList"/>
    <dgm:cxn modelId="{CF0C5CB9-7E35-424E-9E6B-9E6DF12DC736}" srcId="{7C6DD1DA-D562-D245-9357-06A38BFAA971}" destId="{96D48F6A-82BD-2348-96F6-DC01A25A8793}" srcOrd="0" destOrd="0" parTransId="{7283342B-991B-6B44-8113-44252065C693}" sibTransId="{941C0985-DBF5-084D-AC43-26D72F1AD8F0}"/>
    <dgm:cxn modelId="{0332F10B-23A0-2847-9AFA-3EFE457FEA6D}" type="presParOf" srcId="{BDFA348D-9AB4-4446-BBF4-86C5A9A2B15E}" destId="{3BB8E802-45D2-624B-89CB-1AB90C9BD2DA}" srcOrd="0" destOrd="0" presId="urn:microsoft.com/office/officeart/2008/layout/VerticalCurvedList"/>
    <dgm:cxn modelId="{5CC682CE-9EBF-DD45-9FD8-BBE95FEB0A2C}" type="presParOf" srcId="{3BB8E802-45D2-624B-89CB-1AB90C9BD2DA}" destId="{70BB91C9-1CB5-5944-8956-98FDEBE11BF6}" srcOrd="0" destOrd="0" presId="urn:microsoft.com/office/officeart/2008/layout/VerticalCurvedList"/>
    <dgm:cxn modelId="{6004D0BE-EDA2-D74E-A578-59BB29D8347E}" type="presParOf" srcId="{70BB91C9-1CB5-5944-8956-98FDEBE11BF6}" destId="{A5EB6184-FDFD-C94F-861C-223DEEA65ED7}" srcOrd="0" destOrd="0" presId="urn:microsoft.com/office/officeart/2008/layout/VerticalCurvedList"/>
    <dgm:cxn modelId="{C34197C2-6377-C347-B33A-A4E01CC4538C}" type="presParOf" srcId="{70BB91C9-1CB5-5944-8956-98FDEBE11BF6}" destId="{327710FB-DC7C-2545-91D7-A24989E84039}" srcOrd="1" destOrd="0" presId="urn:microsoft.com/office/officeart/2008/layout/VerticalCurvedList"/>
    <dgm:cxn modelId="{F8AAA721-143E-5C4B-9814-D8F6CF021C0F}" type="presParOf" srcId="{70BB91C9-1CB5-5944-8956-98FDEBE11BF6}" destId="{79721DEA-24C5-2A45-B23C-CDBB570BD504}" srcOrd="2" destOrd="0" presId="urn:microsoft.com/office/officeart/2008/layout/VerticalCurvedList"/>
    <dgm:cxn modelId="{8E5483D6-5974-A447-9A6F-3C8141FA9271}" type="presParOf" srcId="{70BB91C9-1CB5-5944-8956-98FDEBE11BF6}" destId="{81975A6A-0DD8-DA44-9314-64EB66E62BF1}" srcOrd="3" destOrd="0" presId="urn:microsoft.com/office/officeart/2008/layout/VerticalCurvedList"/>
    <dgm:cxn modelId="{56C56429-9CCA-114C-AEEF-665F05FAE0F5}" type="presParOf" srcId="{3BB8E802-45D2-624B-89CB-1AB90C9BD2DA}" destId="{32A52D6B-22AE-E647-BD8D-0FA4112430FC}" srcOrd="1" destOrd="0" presId="urn:microsoft.com/office/officeart/2008/layout/VerticalCurvedList"/>
    <dgm:cxn modelId="{89FB901B-6475-6345-A8E2-41656C66ED3F}" type="presParOf" srcId="{3BB8E802-45D2-624B-89CB-1AB90C9BD2DA}" destId="{02ED82DF-6DC3-6442-AFA6-B2B195EC0D32}" srcOrd="2" destOrd="0" presId="urn:microsoft.com/office/officeart/2008/layout/VerticalCurvedList"/>
    <dgm:cxn modelId="{FA418FBF-93E8-B548-90E8-D87C7E8D5B2F}" type="presParOf" srcId="{02ED82DF-6DC3-6442-AFA6-B2B195EC0D32}" destId="{0B35C026-39F1-9F49-90B1-A04007CBFA1F}" srcOrd="0" destOrd="0" presId="urn:microsoft.com/office/officeart/2008/layout/VerticalCurvedList"/>
    <dgm:cxn modelId="{20EC640E-14C6-B64D-9B8F-FC6A247B9208}" type="presParOf" srcId="{3BB8E802-45D2-624B-89CB-1AB90C9BD2DA}" destId="{F881C88E-C0A6-144C-A50E-627195DBD86B}" srcOrd="3" destOrd="0" presId="urn:microsoft.com/office/officeart/2008/layout/VerticalCurvedList"/>
    <dgm:cxn modelId="{70729087-4B7F-4946-8381-A2EA63EB2AE1}" type="presParOf" srcId="{3BB8E802-45D2-624B-89CB-1AB90C9BD2DA}" destId="{49695A91-7CA5-E34F-8D70-0AE341BB96A4}" srcOrd="4" destOrd="0" presId="urn:microsoft.com/office/officeart/2008/layout/VerticalCurvedList"/>
    <dgm:cxn modelId="{8492A2A0-E09E-9549-8AC5-F68B7EA51066}" type="presParOf" srcId="{49695A91-7CA5-E34F-8D70-0AE341BB96A4}" destId="{3D9C4200-5F95-4647-91FF-D92C2E03407F}" srcOrd="0" destOrd="0" presId="urn:microsoft.com/office/officeart/2008/layout/VerticalCurvedList"/>
    <dgm:cxn modelId="{697626B3-CE68-1640-8F80-DBD00E97A41B}" type="presParOf" srcId="{3BB8E802-45D2-624B-89CB-1AB90C9BD2DA}" destId="{AA08D4A3-CEE2-C548-90B9-98B53FA2E2D3}" srcOrd="5" destOrd="0" presId="urn:microsoft.com/office/officeart/2008/layout/VerticalCurvedList"/>
    <dgm:cxn modelId="{EA1C80EF-94F5-EA41-9F70-3DF8513F80CC}" type="presParOf" srcId="{3BB8E802-45D2-624B-89CB-1AB90C9BD2DA}" destId="{BB061A85-7F9E-3E41-9FA0-8C4187CF1E17}" srcOrd="6" destOrd="0" presId="urn:microsoft.com/office/officeart/2008/layout/VerticalCurvedList"/>
    <dgm:cxn modelId="{C91BA51E-7A59-AC4D-B7BB-F2B02CCBCFFE}" type="presParOf" srcId="{BB061A85-7F9E-3E41-9FA0-8C4187CF1E17}" destId="{E504518A-4A72-204F-8C11-BA99C7500BF9}" srcOrd="0" destOrd="0" presId="urn:microsoft.com/office/officeart/2008/layout/VerticalCurvedList"/>
    <dgm:cxn modelId="{38773FBD-59A3-4F4F-B730-545229915AE5}" type="presParOf" srcId="{3BB8E802-45D2-624B-89CB-1AB90C9BD2DA}" destId="{C7EF149A-E89F-C149-9A19-F484783B5F71}" srcOrd="7" destOrd="0" presId="urn:microsoft.com/office/officeart/2008/layout/VerticalCurvedList"/>
    <dgm:cxn modelId="{C1EA7BC9-6D37-FC4B-B523-197D44B4BB62}" type="presParOf" srcId="{3BB8E802-45D2-624B-89CB-1AB90C9BD2DA}" destId="{BD7AF491-16A8-F945-ACF4-31BE8CAFB398}" srcOrd="8" destOrd="0" presId="urn:microsoft.com/office/officeart/2008/layout/VerticalCurvedList"/>
    <dgm:cxn modelId="{F8D752AA-9A86-DD44-91D1-68D1915618D9}" type="presParOf" srcId="{BD7AF491-16A8-F945-ACF4-31BE8CAFB398}" destId="{CD262FF6-B7A0-3F4C-8408-6EDC9C328F9A}" srcOrd="0" destOrd="0" presId="urn:microsoft.com/office/officeart/2008/layout/VerticalCurvedList"/>
    <dgm:cxn modelId="{3625CE42-CCDA-2D42-9641-4962C1772C16}" type="presParOf" srcId="{3BB8E802-45D2-624B-89CB-1AB90C9BD2DA}" destId="{A60DFF66-BBA3-BA44-BC29-1CF40240385C}" srcOrd="9" destOrd="0" presId="urn:microsoft.com/office/officeart/2008/layout/VerticalCurvedList"/>
    <dgm:cxn modelId="{F4DEC6B1-49CD-0448-AA2E-A29ADEE31DA5}" type="presParOf" srcId="{3BB8E802-45D2-624B-89CB-1AB90C9BD2DA}" destId="{2CA4924D-22D7-6B43-8978-EC632AE4FE6E}" srcOrd="10" destOrd="0" presId="urn:microsoft.com/office/officeart/2008/layout/VerticalCurvedList"/>
    <dgm:cxn modelId="{018A43AC-7EE8-FF46-8703-1959913B1AA9}" type="presParOf" srcId="{2CA4924D-22D7-6B43-8978-EC632AE4FE6E}" destId="{27074AE7-6D20-F743-9739-FEA6C60AFDE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6DD1DA-D562-D245-9357-06A38BFAA971}" type="doc">
      <dgm:prSet loTypeId="urn:microsoft.com/office/officeart/2008/layout/VerticalCurvedList" loCatId="" qsTypeId="urn:microsoft.com/office/officeart/2005/8/quickstyle/3d2" qsCatId="3D" csTypeId="urn:microsoft.com/office/officeart/2005/8/colors/accent1_2" csCatId="accent1" phldr="1"/>
      <dgm:spPr/>
      <dgm:t>
        <a:bodyPr/>
        <a:lstStyle/>
        <a:p>
          <a:endParaRPr lang="en-GB"/>
        </a:p>
      </dgm:t>
    </dgm:pt>
    <dgm:pt modelId="{96D48F6A-82BD-2348-96F6-DC01A25A8793}">
      <dgm:prSet phldrT="[Text]"/>
      <dgm:spPr>
        <a:gradFill rotWithShape="0">
          <a:gsLst>
            <a:gs pos="0">
              <a:schemeClr val="accent1">
                <a:hueOff val="0"/>
                <a:satOff val="0"/>
                <a:alphaOff val="0"/>
                <a:satMod val="103000"/>
                <a:tint val="94000"/>
                <a:lumMod val="3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Setting up the Database using </a:t>
          </a:r>
          <a:r>
            <a:rPr lang="en-US" dirty="0" err="1"/>
            <a:t>BigQuery</a:t>
          </a:r>
          <a:endParaRPr lang="en-GB" dirty="0"/>
        </a:p>
      </dgm:t>
    </dgm:pt>
    <dgm:pt modelId="{7283342B-991B-6B44-8113-44252065C693}" type="parTrans" cxnId="{CF0C5CB9-7E35-424E-9E6B-9E6DF12DC736}">
      <dgm:prSet/>
      <dgm:spPr/>
      <dgm:t>
        <a:bodyPr/>
        <a:lstStyle/>
        <a:p>
          <a:endParaRPr lang="en-GB"/>
        </a:p>
      </dgm:t>
    </dgm:pt>
    <dgm:pt modelId="{941C0985-DBF5-084D-AC43-26D72F1AD8F0}" type="sibTrans" cxnId="{CF0C5CB9-7E35-424E-9E6B-9E6DF12DC736}">
      <dgm:prSet/>
      <dgm:spPr/>
      <dgm:t>
        <a:bodyPr/>
        <a:lstStyle/>
        <a:p>
          <a:endParaRPr lang="en-GB"/>
        </a:p>
      </dgm:t>
    </dgm:pt>
    <dgm:pt modelId="{43EF53E1-E3FF-DE49-A2A5-BC2D823B4FA7}">
      <dgm:prSet phldrT="[Text]"/>
      <dgm:spPr>
        <a:gradFill rotWithShape="0">
          <a:gsLst>
            <a:gs pos="23000">
              <a:srgbClr val="AEA963">
                <a:lumMod val="46000"/>
              </a:srgbClr>
            </a:gs>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Data Cleaning</a:t>
          </a:r>
          <a:endParaRPr lang="en-GB" dirty="0"/>
        </a:p>
      </dgm:t>
    </dgm:pt>
    <dgm:pt modelId="{972D4814-4EB3-1A4E-A0B5-C8A2E6C2CE02}" type="parTrans" cxnId="{34230425-2668-1A42-AE66-51116AD496CB}">
      <dgm:prSet/>
      <dgm:spPr/>
      <dgm:t>
        <a:bodyPr/>
        <a:lstStyle/>
        <a:p>
          <a:endParaRPr lang="en-GB"/>
        </a:p>
      </dgm:t>
    </dgm:pt>
    <dgm:pt modelId="{80742FC8-8466-4346-A6C7-47CDB2D9A914}" type="sibTrans" cxnId="{34230425-2668-1A42-AE66-51116AD496CB}">
      <dgm:prSet/>
      <dgm:spPr/>
      <dgm:t>
        <a:bodyPr/>
        <a:lstStyle/>
        <a:p>
          <a:endParaRPr lang="en-GB"/>
        </a:p>
      </dgm:t>
    </dgm:pt>
    <dgm:pt modelId="{4EADC54B-6A63-C843-B880-00D8D38AA2A5}">
      <dgm:prSet phldrT="[Text]"/>
      <dgm:spPr>
        <a:gradFill rotWithShape="0">
          <a:gsLst>
            <a:gs pos="0">
              <a:schemeClr val="accent1">
                <a:hueOff val="0"/>
                <a:satOff val="0"/>
                <a:alphaOff val="0"/>
                <a:satMod val="103000"/>
                <a:tint val="94000"/>
                <a:lumMod val="41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dirty="0"/>
            <a:t>Data Analysis </a:t>
          </a:r>
          <a:endParaRPr lang="en-GB" dirty="0"/>
        </a:p>
      </dgm:t>
    </dgm:pt>
    <dgm:pt modelId="{49FDA0EB-C675-1143-8615-8DFA166201A7}" type="parTrans" cxnId="{776B076E-0720-1D43-AFF0-3FB758805549}">
      <dgm:prSet/>
      <dgm:spPr/>
      <dgm:t>
        <a:bodyPr/>
        <a:lstStyle/>
        <a:p>
          <a:endParaRPr lang="en-GB"/>
        </a:p>
      </dgm:t>
    </dgm:pt>
    <dgm:pt modelId="{E547FE2D-CA46-2140-987A-C1B4A09FAF0F}" type="sibTrans" cxnId="{776B076E-0720-1D43-AFF0-3FB758805549}">
      <dgm:prSet/>
      <dgm:spPr/>
      <dgm:t>
        <a:bodyPr/>
        <a:lstStyle/>
        <a:p>
          <a:endParaRPr lang="en-GB"/>
        </a:p>
      </dgm:t>
    </dgm:pt>
    <dgm:pt modelId="{122998D0-D7EB-4D46-AADB-82540FDB1ABA}">
      <dgm:prSet/>
      <dgm:spPr>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pPr>
            <a:buFont typeface="Wingdings" pitchFamily="2" charset="2"/>
            <a:buChar char="q"/>
          </a:pPr>
          <a:r>
            <a:rPr lang="en-US"/>
            <a:t>Answered Question</a:t>
          </a:r>
          <a:endParaRPr lang="en-GB" dirty="0"/>
        </a:p>
      </dgm:t>
    </dgm:pt>
    <dgm:pt modelId="{DF2FB6C5-DE08-7E49-9EE3-85B014798275}" type="parTrans" cxnId="{7C308B23-E06F-694F-8960-17362F33BFEC}">
      <dgm:prSet/>
      <dgm:spPr/>
      <dgm:t>
        <a:bodyPr/>
        <a:lstStyle/>
        <a:p>
          <a:endParaRPr lang="en-GB"/>
        </a:p>
      </dgm:t>
    </dgm:pt>
    <dgm:pt modelId="{605DE171-E415-3343-8A19-F44921894378}" type="sibTrans" cxnId="{7C308B23-E06F-694F-8960-17362F33BFEC}">
      <dgm:prSet/>
      <dgm:spPr/>
      <dgm:t>
        <a:bodyPr/>
        <a:lstStyle/>
        <a:p>
          <a:endParaRPr lang="en-GB"/>
        </a:p>
      </dgm:t>
    </dgm:pt>
    <dgm:pt modelId="{BDFA348D-9AB4-4446-BBF4-86C5A9A2B15E}" type="pres">
      <dgm:prSet presAssocID="{7C6DD1DA-D562-D245-9357-06A38BFAA971}" presName="Name0" presStyleCnt="0">
        <dgm:presLayoutVars>
          <dgm:chMax val="7"/>
          <dgm:chPref val="7"/>
          <dgm:dir/>
        </dgm:presLayoutVars>
      </dgm:prSet>
      <dgm:spPr/>
    </dgm:pt>
    <dgm:pt modelId="{3BB8E802-45D2-624B-89CB-1AB90C9BD2DA}" type="pres">
      <dgm:prSet presAssocID="{7C6DD1DA-D562-D245-9357-06A38BFAA971}" presName="Name1" presStyleCnt="0"/>
      <dgm:spPr/>
    </dgm:pt>
    <dgm:pt modelId="{70BB91C9-1CB5-5944-8956-98FDEBE11BF6}" type="pres">
      <dgm:prSet presAssocID="{7C6DD1DA-D562-D245-9357-06A38BFAA971}" presName="cycle" presStyleCnt="0"/>
      <dgm:spPr/>
    </dgm:pt>
    <dgm:pt modelId="{A5EB6184-FDFD-C94F-861C-223DEEA65ED7}" type="pres">
      <dgm:prSet presAssocID="{7C6DD1DA-D562-D245-9357-06A38BFAA971}" presName="srcNode" presStyleLbl="node1" presStyleIdx="0" presStyleCnt="4"/>
      <dgm:spPr/>
    </dgm:pt>
    <dgm:pt modelId="{327710FB-DC7C-2545-91D7-A24989E84039}" type="pres">
      <dgm:prSet presAssocID="{7C6DD1DA-D562-D245-9357-06A38BFAA971}" presName="conn" presStyleLbl="parChTrans1D2" presStyleIdx="0" presStyleCnt="1"/>
      <dgm:spPr/>
    </dgm:pt>
    <dgm:pt modelId="{79721DEA-24C5-2A45-B23C-CDBB570BD504}" type="pres">
      <dgm:prSet presAssocID="{7C6DD1DA-D562-D245-9357-06A38BFAA971}" presName="extraNode" presStyleLbl="node1" presStyleIdx="0" presStyleCnt="4"/>
      <dgm:spPr/>
    </dgm:pt>
    <dgm:pt modelId="{81975A6A-0DD8-DA44-9314-64EB66E62BF1}" type="pres">
      <dgm:prSet presAssocID="{7C6DD1DA-D562-D245-9357-06A38BFAA971}" presName="dstNode" presStyleLbl="node1" presStyleIdx="0" presStyleCnt="4"/>
      <dgm:spPr/>
    </dgm:pt>
    <dgm:pt modelId="{32A52D6B-22AE-E647-BD8D-0FA4112430FC}" type="pres">
      <dgm:prSet presAssocID="{96D48F6A-82BD-2348-96F6-DC01A25A8793}" presName="text_1" presStyleLbl="node1" presStyleIdx="0" presStyleCnt="4">
        <dgm:presLayoutVars>
          <dgm:bulletEnabled val="1"/>
        </dgm:presLayoutVars>
      </dgm:prSet>
      <dgm:spPr/>
    </dgm:pt>
    <dgm:pt modelId="{02ED82DF-6DC3-6442-AFA6-B2B195EC0D32}" type="pres">
      <dgm:prSet presAssocID="{96D48F6A-82BD-2348-96F6-DC01A25A8793}" presName="accent_1" presStyleCnt="0"/>
      <dgm:spPr/>
    </dgm:pt>
    <dgm:pt modelId="{0B35C026-39F1-9F49-90B1-A04007CBFA1F}" type="pres">
      <dgm:prSet presAssocID="{96D48F6A-82BD-2348-96F6-DC01A25A8793}" presName="accentRepeatNode" presStyleLbl="solidFgAcc1" presStyleIdx="0" presStyleCnt="4"/>
      <dgm:spPr>
        <a:solidFill>
          <a:schemeClr val="lt1">
            <a:hueOff val="0"/>
            <a:satOff val="0"/>
            <a:lumOff val="0"/>
          </a:schemeClr>
        </a:solidFill>
      </dgm:spPr>
    </dgm:pt>
    <dgm:pt modelId="{F881C88E-C0A6-144C-A50E-627195DBD86B}" type="pres">
      <dgm:prSet presAssocID="{43EF53E1-E3FF-DE49-A2A5-BC2D823B4FA7}" presName="text_2" presStyleLbl="node1" presStyleIdx="1" presStyleCnt="4">
        <dgm:presLayoutVars>
          <dgm:bulletEnabled val="1"/>
        </dgm:presLayoutVars>
      </dgm:prSet>
      <dgm:spPr/>
    </dgm:pt>
    <dgm:pt modelId="{49695A91-7CA5-E34F-8D70-0AE341BB96A4}" type="pres">
      <dgm:prSet presAssocID="{43EF53E1-E3FF-DE49-A2A5-BC2D823B4FA7}" presName="accent_2" presStyleCnt="0"/>
      <dgm:spPr/>
    </dgm:pt>
    <dgm:pt modelId="{3D9C4200-5F95-4647-91FF-D92C2E03407F}" type="pres">
      <dgm:prSet presAssocID="{43EF53E1-E3FF-DE49-A2A5-BC2D823B4FA7}" presName="accentRepeatNode" presStyleLbl="solidFgAcc1" presStyleIdx="1" presStyleCnt="4"/>
      <dgm:spPr/>
    </dgm:pt>
    <dgm:pt modelId="{AA08D4A3-CEE2-C548-90B9-98B53FA2E2D3}" type="pres">
      <dgm:prSet presAssocID="{4EADC54B-6A63-C843-B880-00D8D38AA2A5}" presName="text_3" presStyleLbl="node1" presStyleIdx="2" presStyleCnt="4">
        <dgm:presLayoutVars>
          <dgm:bulletEnabled val="1"/>
        </dgm:presLayoutVars>
      </dgm:prSet>
      <dgm:spPr/>
    </dgm:pt>
    <dgm:pt modelId="{BB061A85-7F9E-3E41-9FA0-8C4187CF1E17}" type="pres">
      <dgm:prSet presAssocID="{4EADC54B-6A63-C843-B880-00D8D38AA2A5}" presName="accent_3" presStyleCnt="0"/>
      <dgm:spPr/>
    </dgm:pt>
    <dgm:pt modelId="{E504518A-4A72-204F-8C11-BA99C7500BF9}" type="pres">
      <dgm:prSet presAssocID="{4EADC54B-6A63-C843-B880-00D8D38AA2A5}" presName="accentRepeatNode" presStyleLbl="solidFgAcc1" presStyleIdx="2" presStyleCnt="4"/>
      <dgm:spPr/>
    </dgm:pt>
    <dgm:pt modelId="{C7EF149A-E89F-C149-9A19-F484783B5F71}" type="pres">
      <dgm:prSet presAssocID="{122998D0-D7EB-4D46-AADB-82540FDB1ABA}" presName="text_4" presStyleLbl="node1" presStyleIdx="3" presStyleCnt="4">
        <dgm:presLayoutVars>
          <dgm:bulletEnabled val="1"/>
        </dgm:presLayoutVars>
      </dgm:prSet>
      <dgm:spPr/>
    </dgm:pt>
    <dgm:pt modelId="{BD7AF491-16A8-F945-ACF4-31BE8CAFB398}" type="pres">
      <dgm:prSet presAssocID="{122998D0-D7EB-4D46-AADB-82540FDB1ABA}" presName="accent_4" presStyleCnt="0"/>
      <dgm:spPr/>
    </dgm:pt>
    <dgm:pt modelId="{CD262FF6-B7A0-3F4C-8408-6EDC9C328F9A}" type="pres">
      <dgm:prSet presAssocID="{122998D0-D7EB-4D46-AADB-82540FDB1ABA}" presName="accentRepeatNode" presStyleLbl="solidFgAcc1" presStyleIdx="3" presStyleCnt="4"/>
      <dgm:spPr/>
    </dgm:pt>
  </dgm:ptLst>
  <dgm:cxnLst>
    <dgm:cxn modelId="{7C308B23-E06F-694F-8960-17362F33BFEC}" srcId="{7C6DD1DA-D562-D245-9357-06A38BFAA971}" destId="{122998D0-D7EB-4D46-AADB-82540FDB1ABA}" srcOrd="3" destOrd="0" parTransId="{DF2FB6C5-DE08-7E49-9EE3-85B014798275}" sibTransId="{605DE171-E415-3343-8A19-F44921894378}"/>
    <dgm:cxn modelId="{34230425-2668-1A42-AE66-51116AD496CB}" srcId="{7C6DD1DA-D562-D245-9357-06A38BFAA971}" destId="{43EF53E1-E3FF-DE49-A2A5-BC2D823B4FA7}" srcOrd="1" destOrd="0" parTransId="{972D4814-4EB3-1A4E-A0B5-C8A2E6C2CE02}" sibTransId="{80742FC8-8466-4346-A6C7-47CDB2D9A914}"/>
    <dgm:cxn modelId="{4C6D9A5D-3BA1-B742-9ECC-F7580D44F560}" type="presOf" srcId="{96D48F6A-82BD-2348-96F6-DC01A25A8793}" destId="{32A52D6B-22AE-E647-BD8D-0FA4112430FC}" srcOrd="0" destOrd="0" presId="urn:microsoft.com/office/officeart/2008/layout/VerticalCurvedList"/>
    <dgm:cxn modelId="{32D91D6C-2432-8042-A5B2-BE9B23B6340D}" type="presOf" srcId="{7C6DD1DA-D562-D245-9357-06A38BFAA971}" destId="{BDFA348D-9AB4-4446-BBF4-86C5A9A2B15E}" srcOrd="0" destOrd="0" presId="urn:microsoft.com/office/officeart/2008/layout/VerticalCurvedList"/>
    <dgm:cxn modelId="{776B076E-0720-1D43-AFF0-3FB758805549}" srcId="{7C6DD1DA-D562-D245-9357-06A38BFAA971}" destId="{4EADC54B-6A63-C843-B880-00D8D38AA2A5}" srcOrd="2" destOrd="0" parTransId="{49FDA0EB-C675-1143-8615-8DFA166201A7}" sibTransId="{E547FE2D-CA46-2140-987A-C1B4A09FAF0F}"/>
    <dgm:cxn modelId="{09DF1F70-0A4B-1F47-A1E7-2ED18E0B17A6}" type="presOf" srcId="{122998D0-D7EB-4D46-AADB-82540FDB1ABA}" destId="{C7EF149A-E89F-C149-9A19-F484783B5F71}" srcOrd="0" destOrd="0" presId="urn:microsoft.com/office/officeart/2008/layout/VerticalCurvedList"/>
    <dgm:cxn modelId="{27D9737D-7A0A-C243-B081-93A0AAE5E719}" type="presOf" srcId="{43EF53E1-E3FF-DE49-A2A5-BC2D823B4FA7}" destId="{F881C88E-C0A6-144C-A50E-627195DBD86B}" srcOrd="0" destOrd="0" presId="urn:microsoft.com/office/officeart/2008/layout/VerticalCurvedList"/>
    <dgm:cxn modelId="{47949CAD-A2D8-864D-A967-D17D532DA101}" type="presOf" srcId="{941C0985-DBF5-084D-AC43-26D72F1AD8F0}" destId="{327710FB-DC7C-2545-91D7-A24989E84039}" srcOrd="0" destOrd="0" presId="urn:microsoft.com/office/officeart/2008/layout/VerticalCurvedList"/>
    <dgm:cxn modelId="{2F5120AF-56AE-7F4A-A947-71C65CF64329}" type="presOf" srcId="{4EADC54B-6A63-C843-B880-00D8D38AA2A5}" destId="{AA08D4A3-CEE2-C548-90B9-98B53FA2E2D3}" srcOrd="0" destOrd="0" presId="urn:microsoft.com/office/officeart/2008/layout/VerticalCurvedList"/>
    <dgm:cxn modelId="{CF0C5CB9-7E35-424E-9E6B-9E6DF12DC736}" srcId="{7C6DD1DA-D562-D245-9357-06A38BFAA971}" destId="{96D48F6A-82BD-2348-96F6-DC01A25A8793}" srcOrd="0" destOrd="0" parTransId="{7283342B-991B-6B44-8113-44252065C693}" sibTransId="{941C0985-DBF5-084D-AC43-26D72F1AD8F0}"/>
    <dgm:cxn modelId="{0332F10B-23A0-2847-9AFA-3EFE457FEA6D}" type="presParOf" srcId="{BDFA348D-9AB4-4446-BBF4-86C5A9A2B15E}" destId="{3BB8E802-45D2-624B-89CB-1AB90C9BD2DA}" srcOrd="0" destOrd="0" presId="urn:microsoft.com/office/officeart/2008/layout/VerticalCurvedList"/>
    <dgm:cxn modelId="{5CC682CE-9EBF-DD45-9FD8-BBE95FEB0A2C}" type="presParOf" srcId="{3BB8E802-45D2-624B-89CB-1AB90C9BD2DA}" destId="{70BB91C9-1CB5-5944-8956-98FDEBE11BF6}" srcOrd="0" destOrd="0" presId="urn:microsoft.com/office/officeart/2008/layout/VerticalCurvedList"/>
    <dgm:cxn modelId="{6004D0BE-EDA2-D74E-A578-59BB29D8347E}" type="presParOf" srcId="{70BB91C9-1CB5-5944-8956-98FDEBE11BF6}" destId="{A5EB6184-FDFD-C94F-861C-223DEEA65ED7}" srcOrd="0" destOrd="0" presId="urn:microsoft.com/office/officeart/2008/layout/VerticalCurvedList"/>
    <dgm:cxn modelId="{C34197C2-6377-C347-B33A-A4E01CC4538C}" type="presParOf" srcId="{70BB91C9-1CB5-5944-8956-98FDEBE11BF6}" destId="{327710FB-DC7C-2545-91D7-A24989E84039}" srcOrd="1" destOrd="0" presId="urn:microsoft.com/office/officeart/2008/layout/VerticalCurvedList"/>
    <dgm:cxn modelId="{F8AAA721-143E-5C4B-9814-D8F6CF021C0F}" type="presParOf" srcId="{70BB91C9-1CB5-5944-8956-98FDEBE11BF6}" destId="{79721DEA-24C5-2A45-B23C-CDBB570BD504}" srcOrd="2" destOrd="0" presId="urn:microsoft.com/office/officeart/2008/layout/VerticalCurvedList"/>
    <dgm:cxn modelId="{8E5483D6-5974-A447-9A6F-3C8141FA9271}" type="presParOf" srcId="{70BB91C9-1CB5-5944-8956-98FDEBE11BF6}" destId="{81975A6A-0DD8-DA44-9314-64EB66E62BF1}" srcOrd="3" destOrd="0" presId="urn:microsoft.com/office/officeart/2008/layout/VerticalCurvedList"/>
    <dgm:cxn modelId="{56C56429-9CCA-114C-AEEF-665F05FAE0F5}" type="presParOf" srcId="{3BB8E802-45D2-624B-89CB-1AB90C9BD2DA}" destId="{32A52D6B-22AE-E647-BD8D-0FA4112430FC}" srcOrd="1" destOrd="0" presId="urn:microsoft.com/office/officeart/2008/layout/VerticalCurvedList"/>
    <dgm:cxn modelId="{89FB901B-6475-6345-A8E2-41656C66ED3F}" type="presParOf" srcId="{3BB8E802-45D2-624B-89CB-1AB90C9BD2DA}" destId="{02ED82DF-6DC3-6442-AFA6-B2B195EC0D32}" srcOrd="2" destOrd="0" presId="urn:microsoft.com/office/officeart/2008/layout/VerticalCurvedList"/>
    <dgm:cxn modelId="{FA418FBF-93E8-B548-90E8-D87C7E8D5B2F}" type="presParOf" srcId="{02ED82DF-6DC3-6442-AFA6-B2B195EC0D32}" destId="{0B35C026-39F1-9F49-90B1-A04007CBFA1F}" srcOrd="0" destOrd="0" presId="urn:microsoft.com/office/officeart/2008/layout/VerticalCurvedList"/>
    <dgm:cxn modelId="{20EC640E-14C6-B64D-9B8F-FC6A247B9208}" type="presParOf" srcId="{3BB8E802-45D2-624B-89CB-1AB90C9BD2DA}" destId="{F881C88E-C0A6-144C-A50E-627195DBD86B}" srcOrd="3" destOrd="0" presId="urn:microsoft.com/office/officeart/2008/layout/VerticalCurvedList"/>
    <dgm:cxn modelId="{70729087-4B7F-4946-8381-A2EA63EB2AE1}" type="presParOf" srcId="{3BB8E802-45D2-624B-89CB-1AB90C9BD2DA}" destId="{49695A91-7CA5-E34F-8D70-0AE341BB96A4}" srcOrd="4" destOrd="0" presId="urn:microsoft.com/office/officeart/2008/layout/VerticalCurvedList"/>
    <dgm:cxn modelId="{8492A2A0-E09E-9549-8AC5-F68B7EA51066}" type="presParOf" srcId="{49695A91-7CA5-E34F-8D70-0AE341BB96A4}" destId="{3D9C4200-5F95-4647-91FF-D92C2E03407F}" srcOrd="0" destOrd="0" presId="urn:microsoft.com/office/officeart/2008/layout/VerticalCurvedList"/>
    <dgm:cxn modelId="{697626B3-CE68-1640-8F80-DBD00E97A41B}" type="presParOf" srcId="{3BB8E802-45D2-624B-89CB-1AB90C9BD2DA}" destId="{AA08D4A3-CEE2-C548-90B9-98B53FA2E2D3}" srcOrd="5" destOrd="0" presId="urn:microsoft.com/office/officeart/2008/layout/VerticalCurvedList"/>
    <dgm:cxn modelId="{EA1C80EF-94F5-EA41-9F70-3DF8513F80CC}" type="presParOf" srcId="{3BB8E802-45D2-624B-89CB-1AB90C9BD2DA}" destId="{BB061A85-7F9E-3E41-9FA0-8C4187CF1E17}" srcOrd="6" destOrd="0" presId="urn:microsoft.com/office/officeart/2008/layout/VerticalCurvedList"/>
    <dgm:cxn modelId="{C91BA51E-7A59-AC4D-B7BB-F2B02CCBCFFE}" type="presParOf" srcId="{BB061A85-7F9E-3E41-9FA0-8C4187CF1E17}" destId="{E504518A-4A72-204F-8C11-BA99C7500BF9}" srcOrd="0" destOrd="0" presId="urn:microsoft.com/office/officeart/2008/layout/VerticalCurvedList"/>
    <dgm:cxn modelId="{38773FBD-59A3-4F4F-B730-545229915AE5}" type="presParOf" srcId="{3BB8E802-45D2-624B-89CB-1AB90C9BD2DA}" destId="{C7EF149A-E89F-C149-9A19-F484783B5F71}" srcOrd="7" destOrd="0" presId="urn:microsoft.com/office/officeart/2008/layout/VerticalCurvedList"/>
    <dgm:cxn modelId="{C1EA7BC9-6D37-FC4B-B523-197D44B4BB62}" type="presParOf" srcId="{3BB8E802-45D2-624B-89CB-1AB90C9BD2DA}" destId="{BD7AF491-16A8-F945-ACF4-31BE8CAFB398}" srcOrd="8" destOrd="0" presId="urn:microsoft.com/office/officeart/2008/layout/VerticalCurvedList"/>
    <dgm:cxn modelId="{F8D752AA-9A86-DD44-91D1-68D1915618D9}" type="presParOf" srcId="{BD7AF491-16A8-F945-ACF4-31BE8CAFB398}" destId="{CD262FF6-B7A0-3F4C-8408-6EDC9C328F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710FB-DC7C-2545-91D7-A24989E84039}">
      <dsp:nvSpPr>
        <dsp:cNvPr id="0" name=""/>
        <dsp:cNvSpPr/>
      </dsp:nvSpPr>
      <dsp:spPr>
        <a:xfrm>
          <a:off x="-3962249" y="-608314"/>
          <a:ext cx="4721943" cy="4721943"/>
        </a:xfrm>
        <a:prstGeom prst="blockArc">
          <a:avLst>
            <a:gd name="adj1" fmla="val 18900000"/>
            <a:gd name="adj2" fmla="val 2700000"/>
            <a:gd name="adj3" fmla="val 457"/>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2A52D6B-22AE-E647-BD8D-0FA4112430FC}">
      <dsp:nvSpPr>
        <dsp:cNvPr id="0" name=""/>
        <dsp:cNvSpPr/>
      </dsp:nvSpPr>
      <dsp:spPr>
        <a:xfrm>
          <a:off x="332912" y="219012"/>
          <a:ext cx="4904630" cy="438304"/>
        </a:xfrm>
        <a:prstGeom prst="rect">
          <a:avLst/>
        </a:prstGeom>
        <a:gradFill rotWithShape="0">
          <a:gsLst>
            <a:gs pos="0">
              <a:schemeClr val="accent1">
                <a:hueOff val="0"/>
                <a:satOff val="0"/>
                <a:alphaOff val="0"/>
                <a:satMod val="103000"/>
                <a:tint val="94000"/>
                <a:lumMod val="3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7904" tIns="50800" rIns="50800" bIns="508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US" sz="2000" kern="1200" dirty="0"/>
            <a:t>Introduction</a:t>
          </a:r>
          <a:endParaRPr lang="en-GB" sz="2000" kern="1200" dirty="0"/>
        </a:p>
      </dsp:txBody>
      <dsp:txXfrm>
        <a:off x="332912" y="219012"/>
        <a:ext cx="4904630" cy="438304"/>
      </dsp:txXfrm>
    </dsp:sp>
    <dsp:sp modelId="{0B35C026-39F1-9F49-90B1-A04007CBFA1F}">
      <dsp:nvSpPr>
        <dsp:cNvPr id="0" name=""/>
        <dsp:cNvSpPr/>
      </dsp:nvSpPr>
      <dsp:spPr>
        <a:xfrm>
          <a:off x="58971" y="164224"/>
          <a:ext cx="547880" cy="547880"/>
        </a:xfrm>
        <a:prstGeom prst="ellipse">
          <a:avLst/>
        </a:prstGeom>
        <a:solidFill>
          <a:schemeClr val="lt1">
            <a:hueOff val="0"/>
            <a:satOff val="0"/>
            <a:lum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881C88E-C0A6-144C-A50E-627195DBD86B}">
      <dsp:nvSpPr>
        <dsp:cNvPr id="0" name=""/>
        <dsp:cNvSpPr/>
      </dsp:nvSpPr>
      <dsp:spPr>
        <a:xfrm>
          <a:off x="646988" y="876258"/>
          <a:ext cx="4590554" cy="438304"/>
        </a:xfrm>
        <a:prstGeom prst="rect">
          <a:avLst/>
        </a:prstGeom>
        <a:gradFill rotWithShape="0">
          <a:gsLst>
            <a:gs pos="23000">
              <a:srgbClr val="AEA963">
                <a:lumMod val="46000"/>
              </a:srgbClr>
            </a:gs>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7904" tIns="50800" rIns="50800" bIns="508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US" sz="2000" kern="1200" dirty="0"/>
            <a:t>Dataset Overview</a:t>
          </a:r>
          <a:endParaRPr lang="en-GB" sz="2000" kern="1200" dirty="0"/>
        </a:p>
      </dsp:txBody>
      <dsp:txXfrm>
        <a:off x="646988" y="876258"/>
        <a:ext cx="4590554" cy="438304"/>
      </dsp:txXfrm>
    </dsp:sp>
    <dsp:sp modelId="{3D9C4200-5F95-4647-91FF-D92C2E03407F}">
      <dsp:nvSpPr>
        <dsp:cNvPr id="0" name=""/>
        <dsp:cNvSpPr/>
      </dsp:nvSpPr>
      <dsp:spPr>
        <a:xfrm>
          <a:off x="373048" y="821470"/>
          <a:ext cx="547880" cy="54788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A08D4A3-CEE2-C548-90B9-98B53FA2E2D3}">
      <dsp:nvSpPr>
        <dsp:cNvPr id="0" name=""/>
        <dsp:cNvSpPr/>
      </dsp:nvSpPr>
      <dsp:spPr>
        <a:xfrm>
          <a:off x="743384" y="1533505"/>
          <a:ext cx="4494158" cy="438304"/>
        </a:xfrm>
        <a:prstGeom prst="rect">
          <a:avLst/>
        </a:prstGeom>
        <a:gradFill rotWithShape="0">
          <a:gsLst>
            <a:gs pos="0">
              <a:schemeClr val="accent1">
                <a:hueOff val="0"/>
                <a:satOff val="0"/>
                <a:alphaOff val="0"/>
                <a:satMod val="103000"/>
                <a:tint val="94000"/>
                <a:lumMod val="41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7904" tIns="50800" rIns="50800" bIns="508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US" sz="2000" kern="1200" dirty="0"/>
            <a:t>Data Analysis and Data Exploration </a:t>
          </a:r>
          <a:endParaRPr lang="en-GB" sz="2000" kern="1200" dirty="0"/>
        </a:p>
      </dsp:txBody>
      <dsp:txXfrm>
        <a:off x="743384" y="1533505"/>
        <a:ext cx="4494158" cy="438304"/>
      </dsp:txXfrm>
    </dsp:sp>
    <dsp:sp modelId="{E504518A-4A72-204F-8C11-BA99C7500BF9}">
      <dsp:nvSpPr>
        <dsp:cNvPr id="0" name=""/>
        <dsp:cNvSpPr/>
      </dsp:nvSpPr>
      <dsp:spPr>
        <a:xfrm>
          <a:off x="469444" y="1478717"/>
          <a:ext cx="547880" cy="54788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7EF149A-E89F-C149-9A19-F484783B5F71}">
      <dsp:nvSpPr>
        <dsp:cNvPr id="0" name=""/>
        <dsp:cNvSpPr/>
      </dsp:nvSpPr>
      <dsp:spPr>
        <a:xfrm>
          <a:off x="646988" y="2190751"/>
          <a:ext cx="4590554" cy="438304"/>
        </a:xfrm>
        <a:prstGeom prst="rect">
          <a:avLst/>
        </a:prstGeom>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7904" tIns="50800" rIns="50800" bIns="508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US" sz="2000" kern="1200" dirty="0"/>
            <a:t>Key Findings</a:t>
          </a:r>
          <a:endParaRPr lang="en-GB" sz="2000" kern="1200" dirty="0"/>
        </a:p>
      </dsp:txBody>
      <dsp:txXfrm>
        <a:off x="646988" y="2190751"/>
        <a:ext cx="4590554" cy="438304"/>
      </dsp:txXfrm>
    </dsp:sp>
    <dsp:sp modelId="{CD262FF6-B7A0-3F4C-8408-6EDC9C328F9A}">
      <dsp:nvSpPr>
        <dsp:cNvPr id="0" name=""/>
        <dsp:cNvSpPr/>
      </dsp:nvSpPr>
      <dsp:spPr>
        <a:xfrm>
          <a:off x="373048" y="2135963"/>
          <a:ext cx="547880" cy="54788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60DFF66-BBA3-BA44-BC29-1CF40240385C}">
      <dsp:nvSpPr>
        <dsp:cNvPr id="0" name=""/>
        <dsp:cNvSpPr/>
      </dsp:nvSpPr>
      <dsp:spPr>
        <a:xfrm>
          <a:off x="332912" y="2847998"/>
          <a:ext cx="4904630" cy="438304"/>
        </a:xfrm>
        <a:prstGeom prst="rect">
          <a:avLst/>
        </a:prstGeom>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7904" tIns="50800" rIns="50800" bIns="50800"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GB" sz="2000" kern="1200" dirty="0"/>
            <a:t>Conclusion</a:t>
          </a:r>
        </a:p>
      </dsp:txBody>
      <dsp:txXfrm>
        <a:off x="332912" y="2847998"/>
        <a:ext cx="4904630" cy="438304"/>
      </dsp:txXfrm>
    </dsp:sp>
    <dsp:sp modelId="{27074AE7-6D20-F743-9739-FEA6C60AFDE7}">
      <dsp:nvSpPr>
        <dsp:cNvPr id="0" name=""/>
        <dsp:cNvSpPr/>
      </dsp:nvSpPr>
      <dsp:spPr>
        <a:xfrm>
          <a:off x="58971" y="2793210"/>
          <a:ext cx="547880" cy="54788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710FB-DC7C-2545-91D7-A24989E84039}">
      <dsp:nvSpPr>
        <dsp:cNvPr id="0" name=""/>
        <dsp:cNvSpPr/>
      </dsp:nvSpPr>
      <dsp:spPr>
        <a:xfrm>
          <a:off x="-3962249" y="-608314"/>
          <a:ext cx="4721943" cy="4721943"/>
        </a:xfrm>
        <a:prstGeom prst="blockArc">
          <a:avLst>
            <a:gd name="adj1" fmla="val 18900000"/>
            <a:gd name="adj2" fmla="val 2700000"/>
            <a:gd name="adj3" fmla="val 457"/>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2A52D6B-22AE-E647-BD8D-0FA4112430FC}">
      <dsp:nvSpPr>
        <dsp:cNvPr id="0" name=""/>
        <dsp:cNvSpPr/>
      </dsp:nvSpPr>
      <dsp:spPr>
        <a:xfrm>
          <a:off x="398111" y="269488"/>
          <a:ext cx="4839432" cy="539257"/>
        </a:xfrm>
        <a:prstGeom prst="rect">
          <a:avLst/>
        </a:prstGeom>
        <a:gradFill rotWithShape="0">
          <a:gsLst>
            <a:gs pos="0">
              <a:schemeClr val="accent1">
                <a:hueOff val="0"/>
                <a:satOff val="0"/>
                <a:alphaOff val="0"/>
                <a:satMod val="103000"/>
                <a:tint val="94000"/>
                <a:lumMod val="3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8036" tIns="45720" rIns="45720" bIns="4572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US" sz="1800" kern="1200" dirty="0"/>
            <a:t>Setting up the Database using </a:t>
          </a:r>
          <a:r>
            <a:rPr lang="en-US" sz="1800" kern="1200" dirty="0" err="1"/>
            <a:t>BigQuery</a:t>
          </a:r>
          <a:endParaRPr lang="en-GB" sz="1800" kern="1200" dirty="0"/>
        </a:p>
      </dsp:txBody>
      <dsp:txXfrm>
        <a:off x="398111" y="269488"/>
        <a:ext cx="4839432" cy="539257"/>
      </dsp:txXfrm>
    </dsp:sp>
    <dsp:sp modelId="{0B35C026-39F1-9F49-90B1-A04007CBFA1F}">
      <dsp:nvSpPr>
        <dsp:cNvPr id="0" name=""/>
        <dsp:cNvSpPr/>
      </dsp:nvSpPr>
      <dsp:spPr>
        <a:xfrm>
          <a:off x="61075" y="202081"/>
          <a:ext cx="674072" cy="674072"/>
        </a:xfrm>
        <a:prstGeom prst="ellipse">
          <a:avLst/>
        </a:prstGeom>
        <a:solidFill>
          <a:schemeClr val="lt1">
            <a:hueOff val="0"/>
            <a:satOff val="0"/>
            <a:lum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881C88E-C0A6-144C-A50E-627195DBD86B}">
      <dsp:nvSpPr>
        <dsp:cNvPr id="0" name=""/>
        <dsp:cNvSpPr/>
      </dsp:nvSpPr>
      <dsp:spPr>
        <a:xfrm>
          <a:off x="707279" y="1078515"/>
          <a:ext cx="4530263" cy="539257"/>
        </a:xfrm>
        <a:prstGeom prst="rect">
          <a:avLst/>
        </a:prstGeom>
        <a:gradFill rotWithShape="0">
          <a:gsLst>
            <a:gs pos="23000">
              <a:srgbClr val="AEA963">
                <a:lumMod val="46000"/>
              </a:srgbClr>
            </a:gs>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8036" tIns="45720" rIns="45720" bIns="4572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US" sz="1800" kern="1200" dirty="0"/>
            <a:t>Data Cleaning</a:t>
          </a:r>
          <a:endParaRPr lang="en-GB" sz="1800" kern="1200" dirty="0"/>
        </a:p>
      </dsp:txBody>
      <dsp:txXfrm>
        <a:off x="707279" y="1078515"/>
        <a:ext cx="4530263" cy="539257"/>
      </dsp:txXfrm>
    </dsp:sp>
    <dsp:sp modelId="{3D9C4200-5F95-4647-91FF-D92C2E03407F}">
      <dsp:nvSpPr>
        <dsp:cNvPr id="0" name=""/>
        <dsp:cNvSpPr/>
      </dsp:nvSpPr>
      <dsp:spPr>
        <a:xfrm>
          <a:off x="370243" y="1011108"/>
          <a:ext cx="674072" cy="67407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A08D4A3-CEE2-C548-90B9-98B53FA2E2D3}">
      <dsp:nvSpPr>
        <dsp:cNvPr id="0" name=""/>
        <dsp:cNvSpPr/>
      </dsp:nvSpPr>
      <dsp:spPr>
        <a:xfrm>
          <a:off x="707279" y="1887542"/>
          <a:ext cx="4530263" cy="539257"/>
        </a:xfrm>
        <a:prstGeom prst="rect">
          <a:avLst/>
        </a:prstGeom>
        <a:gradFill rotWithShape="0">
          <a:gsLst>
            <a:gs pos="0">
              <a:schemeClr val="accent1">
                <a:hueOff val="0"/>
                <a:satOff val="0"/>
                <a:alphaOff val="0"/>
                <a:satMod val="103000"/>
                <a:tint val="94000"/>
                <a:lumMod val="41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8036" tIns="45720" rIns="45720" bIns="4572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US" sz="1800" kern="1200" dirty="0"/>
            <a:t>Data Analysis </a:t>
          </a:r>
          <a:endParaRPr lang="en-GB" sz="1800" kern="1200" dirty="0"/>
        </a:p>
      </dsp:txBody>
      <dsp:txXfrm>
        <a:off x="707279" y="1887542"/>
        <a:ext cx="4530263" cy="539257"/>
      </dsp:txXfrm>
    </dsp:sp>
    <dsp:sp modelId="{E504518A-4A72-204F-8C11-BA99C7500BF9}">
      <dsp:nvSpPr>
        <dsp:cNvPr id="0" name=""/>
        <dsp:cNvSpPr/>
      </dsp:nvSpPr>
      <dsp:spPr>
        <a:xfrm>
          <a:off x="370243" y="1820134"/>
          <a:ext cx="674072" cy="67407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7EF149A-E89F-C149-9A19-F484783B5F71}">
      <dsp:nvSpPr>
        <dsp:cNvPr id="0" name=""/>
        <dsp:cNvSpPr/>
      </dsp:nvSpPr>
      <dsp:spPr>
        <a:xfrm>
          <a:off x="398111" y="2696568"/>
          <a:ext cx="4839432" cy="539257"/>
        </a:xfrm>
        <a:prstGeom prst="rect">
          <a:avLst/>
        </a:prstGeom>
        <a:gradFill rotWithShape="0">
          <a:gsLst>
            <a:gs pos="0">
              <a:schemeClr val="accent1">
                <a:hueOff val="0"/>
                <a:satOff val="0"/>
                <a:alphaOff val="0"/>
                <a:satMod val="103000"/>
                <a:tint val="94000"/>
                <a:lumMod val="39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28036" tIns="45720" rIns="45720" bIns="4572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US" sz="1800" kern="1200"/>
            <a:t>Answered Question</a:t>
          </a:r>
          <a:endParaRPr lang="en-GB" sz="1800" kern="1200" dirty="0"/>
        </a:p>
      </dsp:txBody>
      <dsp:txXfrm>
        <a:off x="398111" y="2696568"/>
        <a:ext cx="4839432" cy="539257"/>
      </dsp:txXfrm>
    </dsp:sp>
    <dsp:sp modelId="{CD262FF6-B7A0-3F4C-8408-6EDC9C328F9A}">
      <dsp:nvSpPr>
        <dsp:cNvPr id="0" name=""/>
        <dsp:cNvSpPr/>
      </dsp:nvSpPr>
      <dsp:spPr>
        <a:xfrm>
          <a:off x="61075" y="2629161"/>
          <a:ext cx="674072" cy="67407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06048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41226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5057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9860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5/5/24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11710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178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196147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876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2938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9181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5/5/24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65332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5/5/24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8197549"/>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group of posters with a map and graphs&#10;&#10;Description automatically generated">
            <a:extLst>
              <a:ext uri="{FF2B5EF4-FFF2-40B4-BE49-F238E27FC236}">
                <a16:creationId xmlns:a16="http://schemas.microsoft.com/office/drawing/2014/main" id="{51B4685C-21E0-CCD0-30EC-DDA80EA695DC}"/>
              </a:ext>
            </a:extLst>
          </p:cNvPr>
          <p:cNvPicPr>
            <a:picLocks noChangeAspect="1"/>
          </p:cNvPicPr>
          <p:nvPr/>
        </p:nvPicPr>
        <p:blipFill rotWithShape="1">
          <a:blip r:embed="rId2"/>
          <a:srcRect l="5849" r="180"/>
          <a:stretch/>
        </p:blipFill>
        <p:spPr>
          <a:xfrm>
            <a:off x="20" y="10"/>
            <a:ext cx="6444556" cy="6857990"/>
          </a:xfrm>
          <a:prstGeom prst="rect">
            <a:avLst/>
          </a:prstGeom>
        </p:spPr>
      </p:pic>
      <p:sp>
        <p:nvSpPr>
          <p:cNvPr id="6" name="Title 1">
            <a:extLst>
              <a:ext uri="{FF2B5EF4-FFF2-40B4-BE49-F238E27FC236}">
                <a16:creationId xmlns:a16="http://schemas.microsoft.com/office/drawing/2014/main" id="{0B71E9D7-2C44-F570-F2BD-DB1391C28B33}"/>
              </a:ext>
            </a:extLst>
          </p:cNvPr>
          <p:cNvSpPr>
            <a:spLocks noGrp="1"/>
          </p:cNvSpPr>
          <p:nvPr>
            <p:ph type="title"/>
          </p:nvPr>
        </p:nvSpPr>
        <p:spPr>
          <a:xfrm>
            <a:off x="6577897" y="637588"/>
            <a:ext cx="4659544" cy="2387252"/>
          </a:xfrm>
        </p:spPr>
        <p:txBody>
          <a:bodyPr anchor="b">
            <a:normAutofit fontScale="90000"/>
          </a:bodyPr>
          <a:lstStyle/>
          <a:p>
            <a:r>
              <a:rPr lang="en-US" b="1" dirty="0"/>
              <a:t>SQL Problem Statement</a:t>
            </a:r>
          </a:p>
        </p:txBody>
      </p:sp>
      <p:sp>
        <p:nvSpPr>
          <p:cNvPr id="7" name="TextBox 6">
            <a:extLst>
              <a:ext uri="{FF2B5EF4-FFF2-40B4-BE49-F238E27FC236}">
                <a16:creationId xmlns:a16="http://schemas.microsoft.com/office/drawing/2014/main" id="{682070B2-C420-3E3F-B12B-AC889867687C}"/>
              </a:ext>
            </a:extLst>
          </p:cNvPr>
          <p:cNvSpPr txBox="1"/>
          <p:nvPr/>
        </p:nvSpPr>
        <p:spPr>
          <a:xfrm>
            <a:off x="6535492" y="2946663"/>
            <a:ext cx="5165050" cy="369332"/>
          </a:xfrm>
          <a:prstGeom prst="rect">
            <a:avLst/>
          </a:prstGeom>
          <a:noFill/>
        </p:spPr>
        <p:txBody>
          <a:bodyPr wrap="square" rtlCol="0">
            <a:spAutoFit/>
          </a:bodyPr>
          <a:lstStyle/>
          <a:p>
            <a:r>
              <a:rPr lang="en-US" dirty="0" err="1"/>
              <a:t>Mentorness</a:t>
            </a:r>
            <a:r>
              <a:rPr lang="en-US" dirty="0"/>
              <a:t> Internship Program</a:t>
            </a:r>
          </a:p>
        </p:txBody>
      </p:sp>
      <p:sp>
        <p:nvSpPr>
          <p:cNvPr id="8" name="TextBox 7">
            <a:extLst>
              <a:ext uri="{FF2B5EF4-FFF2-40B4-BE49-F238E27FC236}">
                <a16:creationId xmlns:a16="http://schemas.microsoft.com/office/drawing/2014/main" id="{970AA1EC-54E0-1ED1-0977-0CD45706ACB1}"/>
              </a:ext>
            </a:extLst>
          </p:cNvPr>
          <p:cNvSpPr txBox="1"/>
          <p:nvPr/>
        </p:nvSpPr>
        <p:spPr>
          <a:xfrm>
            <a:off x="6523264" y="3759699"/>
            <a:ext cx="5523579" cy="523220"/>
          </a:xfrm>
          <a:prstGeom prst="rect">
            <a:avLst/>
          </a:prstGeom>
          <a:noFill/>
        </p:spPr>
        <p:txBody>
          <a:bodyPr wrap="square" rtlCol="0">
            <a:spAutoFit/>
          </a:bodyPr>
          <a:lstStyle/>
          <a:p>
            <a:r>
              <a:rPr lang="en-US" sz="2800" i="1" dirty="0">
                <a:solidFill>
                  <a:schemeClr val="tx1">
                    <a:lumMod val="85000"/>
                  </a:schemeClr>
                </a:solidFill>
              </a:rPr>
              <a:t>Project 1 – Corona Virus Analysis  </a:t>
            </a:r>
          </a:p>
        </p:txBody>
      </p:sp>
      <p:pic>
        <p:nvPicPr>
          <p:cNvPr id="10" name="Content Placeholder 51" descr="A logo for a mentor&#10;&#10;Description automatically generated">
            <a:extLst>
              <a:ext uri="{FF2B5EF4-FFF2-40B4-BE49-F238E27FC236}">
                <a16:creationId xmlns:a16="http://schemas.microsoft.com/office/drawing/2014/main" id="{B652E8E9-743C-D9BC-EF68-6307D3C2BC8A}"/>
              </a:ext>
            </a:extLst>
          </p:cNvPr>
          <p:cNvPicPr>
            <a:picLocks noGrp="1" noChangeAspect="1"/>
          </p:cNvPicPr>
          <p:nvPr>
            <p:ph idx="1"/>
          </p:nvPr>
        </p:nvPicPr>
        <p:blipFill>
          <a:blip r:embed="rId3">
            <a:alphaModFix amt="70000"/>
          </a:blip>
          <a:stretch>
            <a:fillRect/>
          </a:stretch>
        </p:blipFill>
        <p:spPr>
          <a:xfrm>
            <a:off x="10566942" y="13758"/>
            <a:ext cx="1625038" cy="1474425"/>
          </a:xfrm>
        </p:spPr>
      </p:pic>
      <p:sp>
        <p:nvSpPr>
          <p:cNvPr id="11" name="TextBox 10">
            <a:extLst>
              <a:ext uri="{FF2B5EF4-FFF2-40B4-BE49-F238E27FC236}">
                <a16:creationId xmlns:a16="http://schemas.microsoft.com/office/drawing/2014/main" id="{8E74BBAE-EB7C-E211-5353-704664E56EA3}"/>
              </a:ext>
            </a:extLst>
          </p:cNvPr>
          <p:cNvSpPr txBox="1"/>
          <p:nvPr/>
        </p:nvSpPr>
        <p:spPr>
          <a:xfrm>
            <a:off x="6682903" y="5512526"/>
            <a:ext cx="5131724" cy="707886"/>
          </a:xfrm>
          <a:prstGeom prst="rect">
            <a:avLst/>
          </a:prstGeom>
          <a:noFill/>
        </p:spPr>
        <p:txBody>
          <a:bodyPr wrap="square" rtlCol="0">
            <a:spAutoFit/>
          </a:bodyPr>
          <a:lstStyle/>
          <a:p>
            <a:r>
              <a:rPr lang="en-US" sz="2000" i="1" dirty="0"/>
              <a:t>Project by: Maria de Fatima Pinto</a:t>
            </a:r>
          </a:p>
          <a:p>
            <a:r>
              <a:rPr lang="en-US" sz="2000" i="1" dirty="0"/>
              <a:t>Batch – MIP-DA-07</a:t>
            </a:r>
          </a:p>
        </p:txBody>
      </p:sp>
    </p:spTree>
    <p:extLst>
      <p:ext uri="{BB962C8B-B14F-4D97-AF65-F5344CB8AC3E}">
        <p14:creationId xmlns:p14="http://schemas.microsoft.com/office/powerpoint/2010/main" val="3944540135"/>
      </p:ext>
    </p:extLst>
  </p:cSld>
  <p:clrMapOvr>
    <a:masterClrMapping/>
  </p:clrMapOvr>
  <mc:AlternateContent xmlns:mc="http://schemas.openxmlformats.org/markup-compatibility/2006">
    <mc:Choice xmlns:p14="http://schemas.microsoft.com/office/powerpoint/2010/main" Requires="p14">
      <p:transition spd="slow" p14:dur="2000" advTm="2863"/>
    </mc:Choice>
    <mc:Fallback>
      <p:transition spd="slow" advTm="28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A70E438F-DEA9-396C-B97D-EF1D6BD8656D}"/>
              </a:ext>
            </a:extLst>
          </p:cNvPr>
          <p:cNvPicPr>
            <a:picLocks noChangeAspect="1"/>
          </p:cNvPicPr>
          <p:nvPr/>
        </p:nvPicPr>
        <p:blipFill>
          <a:blip r:embed="rId3"/>
          <a:stretch>
            <a:fillRect/>
          </a:stretch>
        </p:blipFill>
        <p:spPr>
          <a:xfrm>
            <a:off x="2595056" y="2286821"/>
            <a:ext cx="6942580" cy="3393351"/>
          </a:xfrm>
          <a:prstGeom prst="rect">
            <a:avLst/>
          </a:prstGeom>
        </p:spPr>
      </p:pic>
      <p:pic>
        <p:nvPicPr>
          <p:cNvPr id="24" name="Picture 23">
            <a:extLst>
              <a:ext uri="{FF2B5EF4-FFF2-40B4-BE49-F238E27FC236}">
                <a16:creationId xmlns:a16="http://schemas.microsoft.com/office/drawing/2014/main" id="{B6EC8379-5E00-A669-94D9-2478D4F673B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66" b="89844" l="684" r="99707">
                        <a14:foregroundMark x1="9473" y1="44336" x2="684" y2="22949"/>
                        <a14:foregroundMark x1="38672" y1="10938" x2="66113" y2="5664"/>
                        <a14:foregroundMark x1="28320" y1="13574" x2="65625" y2="5664"/>
                        <a14:foregroundMark x1="78802" y1="25237" x2="82324" y2="30469"/>
                        <a14:foregroundMark x1="65625" y1="5664" x2="72816" y2="16345"/>
                        <a14:foregroundMark x1="82324" y1="30469" x2="85512" y2="32324"/>
                        <a14:foregroundMark x1="91708" y1="38577" x2="99707" y2="50684"/>
                        <a14:backgroundMark x1="69629" y1="6738" x2="77246" y2="21191"/>
                        <a14:backgroundMark x1="77246" y1="21191" x2="92871" y2="37695"/>
                        <a14:backgroundMark x1="92871" y1="37695" x2="99707" y2="49316"/>
                      </a14:backgroundRemoval>
                    </a14:imgEffect>
                  </a14:imgLayer>
                </a14:imgProps>
              </a:ext>
            </a:extLst>
          </a:blip>
          <a:stretch>
            <a:fillRect/>
          </a:stretch>
        </p:blipFill>
        <p:spPr>
          <a:xfrm>
            <a:off x="10653454" y="260432"/>
            <a:ext cx="1544453" cy="1544453"/>
          </a:xfrm>
          <a:prstGeom prst="rect">
            <a:avLst/>
          </a:prstGeom>
        </p:spPr>
      </p:pic>
      <p:sp>
        <p:nvSpPr>
          <p:cNvPr id="25" name="TextBox 24">
            <a:extLst>
              <a:ext uri="{FF2B5EF4-FFF2-40B4-BE49-F238E27FC236}">
                <a16:creationId xmlns:a16="http://schemas.microsoft.com/office/drawing/2014/main" id="{3665462E-B772-0679-D013-7554391D55B2}"/>
              </a:ext>
            </a:extLst>
          </p:cNvPr>
          <p:cNvSpPr txBox="1"/>
          <p:nvPr/>
        </p:nvSpPr>
        <p:spPr>
          <a:xfrm>
            <a:off x="2761023" y="1452574"/>
            <a:ext cx="6606495" cy="646331"/>
          </a:xfrm>
          <a:prstGeom prst="rect">
            <a:avLst/>
          </a:prstGeom>
          <a:noFill/>
        </p:spPr>
        <p:txBody>
          <a:bodyPr wrap="square" rtlCol="0">
            <a:spAutoFit/>
          </a:bodyPr>
          <a:lstStyle/>
          <a:p>
            <a:pPr algn="ctr"/>
            <a:r>
              <a:rPr lang="en-US" sz="3600" b="1" dirty="0" err="1"/>
              <a:t>Start_Date</a:t>
            </a:r>
            <a:r>
              <a:rPr lang="en-US" sz="3600" b="1" dirty="0"/>
              <a:t> and </a:t>
            </a:r>
            <a:r>
              <a:rPr lang="en-US" sz="3600" b="1" dirty="0" err="1"/>
              <a:t>End_Date</a:t>
            </a:r>
            <a:endParaRPr lang="en-US" sz="3600" b="1" dirty="0"/>
          </a:p>
        </p:txBody>
      </p:sp>
      <p:sp>
        <p:nvSpPr>
          <p:cNvPr id="26" name="TextBox 25">
            <a:extLst>
              <a:ext uri="{FF2B5EF4-FFF2-40B4-BE49-F238E27FC236}">
                <a16:creationId xmlns:a16="http://schemas.microsoft.com/office/drawing/2014/main" id="{AD121936-030F-C18C-7626-F7752605E83A}"/>
              </a:ext>
            </a:extLst>
          </p:cNvPr>
          <p:cNvSpPr txBox="1"/>
          <p:nvPr/>
        </p:nvSpPr>
        <p:spPr>
          <a:xfrm>
            <a:off x="598347" y="5821731"/>
            <a:ext cx="4362235" cy="369332"/>
          </a:xfrm>
          <a:prstGeom prst="rect">
            <a:avLst/>
          </a:prstGeom>
          <a:noFill/>
        </p:spPr>
        <p:txBody>
          <a:bodyPr wrap="square" rtlCol="0">
            <a:spAutoFit/>
          </a:bodyPr>
          <a:lstStyle/>
          <a:p>
            <a:pPr algn="ctr"/>
            <a:r>
              <a:rPr lang="en-US" b="1" dirty="0" err="1"/>
              <a:t>Start_Date</a:t>
            </a:r>
            <a:r>
              <a:rPr lang="en-US" b="1" dirty="0"/>
              <a:t>   2020-01-22</a:t>
            </a:r>
          </a:p>
        </p:txBody>
      </p:sp>
      <p:sp>
        <p:nvSpPr>
          <p:cNvPr id="27" name="TextBox 26">
            <a:extLst>
              <a:ext uri="{FF2B5EF4-FFF2-40B4-BE49-F238E27FC236}">
                <a16:creationId xmlns:a16="http://schemas.microsoft.com/office/drawing/2014/main" id="{F22B25F9-7981-2CCA-E383-0C4B92572FBA}"/>
              </a:ext>
            </a:extLst>
          </p:cNvPr>
          <p:cNvSpPr txBox="1"/>
          <p:nvPr/>
        </p:nvSpPr>
        <p:spPr>
          <a:xfrm>
            <a:off x="7754438" y="5740742"/>
            <a:ext cx="4362235" cy="369332"/>
          </a:xfrm>
          <a:prstGeom prst="rect">
            <a:avLst/>
          </a:prstGeom>
          <a:noFill/>
        </p:spPr>
        <p:txBody>
          <a:bodyPr wrap="square" rtlCol="0">
            <a:spAutoFit/>
          </a:bodyPr>
          <a:lstStyle/>
          <a:p>
            <a:pPr algn="ctr"/>
            <a:r>
              <a:rPr lang="en-US" b="1" dirty="0" err="1"/>
              <a:t>End_Date</a:t>
            </a:r>
            <a:r>
              <a:rPr lang="en-US" b="1" dirty="0"/>
              <a:t>   2021-06-13</a:t>
            </a:r>
          </a:p>
        </p:txBody>
      </p:sp>
      <p:sp>
        <p:nvSpPr>
          <p:cNvPr id="28" name="Title 1">
            <a:extLst>
              <a:ext uri="{FF2B5EF4-FFF2-40B4-BE49-F238E27FC236}">
                <a16:creationId xmlns:a16="http://schemas.microsoft.com/office/drawing/2014/main" id="{FA94E9CA-90EF-B86F-1D27-4C8D3A615953}"/>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pic>
        <p:nvPicPr>
          <p:cNvPr id="29" name="Graphic 28" descr="Globe outline">
            <a:extLst>
              <a:ext uri="{FF2B5EF4-FFF2-40B4-BE49-F238E27FC236}">
                <a16:creationId xmlns:a16="http://schemas.microsoft.com/office/drawing/2014/main" id="{2A742991-9652-A5A5-C1C5-D6E32E1BD7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4060" y="1435491"/>
            <a:ext cx="645894" cy="645894"/>
          </a:xfrm>
          <a:prstGeom prst="rect">
            <a:avLst/>
          </a:prstGeom>
        </p:spPr>
      </p:pic>
    </p:spTree>
    <p:extLst>
      <p:ext uri="{BB962C8B-B14F-4D97-AF65-F5344CB8AC3E}">
        <p14:creationId xmlns:p14="http://schemas.microsoft.com/office/powerpoint/2010/main" val="1694330785"/>
      </p:ext>
    </p:extLst>
  </p:cSld>
  <p:clrMapOvr>
    <a:masterClrMapping/>
  </p:clrMapOvr>
  <mc:AlternateContent xmlns:mc="http://schemas.openxmlformats.org/markup-compatibility/2006">
    <mc:Choice xmlns:p14="http://schemas.microsoft.com/office/powerpoint/2010/main" Requires="p14">
      <p:transition spd="slow" p14:dur="2000" advTm="3981"/>
    </mc:Choice>
    <mc:Fallback>
      <p:transition spd="slow" advTm="39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F166E0F2-42F2-BFA7-4AFB-0D2E491331CB}"/>
              </a:ext>
            </a:extLst>
          </p:cNvPr>
          <p:cNvPicPr>
            <a:picLocks noChangeAspect="1"/>
          </p:cNvPicPr>
          <p:nvPr/>
        </p:nvPicPr>
        <p:blipFill>
          <a:blip r:embed="rId3"/>
          <a:stretch>
            <a:fillRect/>
          </a:stretch>
        </p:blipFill>
        <p:spPr>
          <a:xfrm>
            <a:off x="2203891" y="2266330"/>
            <a:ext cx="7772400" cy="3851126"/>
          </a:xfrm>
          <a:prstGeom prst="rect">
            <a:avLst/>
          </a:prstGeom>
        </p:spPr>
      </p:pic>
      <p:pic>
        <p:nvPicPr>
          <p:cNvPr id="8" name="Picture 7">
            <a:extLst>
              <a:ext uri="{FF2B5EF4-FFF2-40B4-BE49-F238E27FC236}">
                <a16:creationId xmlns:a16="http://schemas.microsoft.com/office/drawing/2014/main" id="{2B7A7C2F-3088-411F-9BD0-C90A117A6DB8}"/>
              </a:ext>
            </a:extLst>
          </p:cNvPr>
          <p:cNvPicPr>
            <a:picLocks noChangeAspect="1"/>
          </p:cNvPicPr>
          <p:nvPr/>
        </p:nvPicPr>
        <p:blipFill>
          <a:blip r:embed="rId4">
            <a:alphaModFix amt="5000"/>
          </a:blip>
          <a:stretch>
            <a:fillRect/>
          </a:stretch>
        </p:blipFill>
        <p:spPr>
          <a:xfrm>
            <a:off x="2116931" y="-962688"/>
            <a:ext cx="7760582" cy="7760582"/>
          </a:xfrm>
          <a:prstGeom prst="rect">
            <a:avLst/>
          </a:prstGeom>
        </p:spPr>
      </p:pic>
      <p:sp>
        <p:nvSpPr>
          <p:cNvPr id="9" name="Title 1">
            <a:extLst>
              <a:ext uri="{FF2B5EF4-FFF2-40B4-BE49-F238E27FC236}">
                <a16:creationId xmlns:a16="http://schemas.microsoft.com/office/drawing/2014/main" id="{96FE4029-27EF-0D15-FDF3-D80A127F2F61}"/>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4" name="TextBox 3">
            <a:extLst>
              <a:ext uri="{FF2B5EF4-FFF2-40B4-BE49-F238E27FC236}">
                <a16:creationId xmlns:a16="http://schemas.microsoft.com/office/drawing/2014/main" id="{6A6CCDBF-3844-5C92-E175-2057AAA0A534}"/>
              </a:ext>
            </a:extLst>
          </p:cNvPr>
          <p:cNvSpPr txBox="1"/>
          <p:nvPr/>
        </p:nvSpPr>
        <p:spPr>
          <a:xfrm>
            <a:off x="698266" y="1210734"/>
            <a:ext cx="7586662" cy="400110"/>
          </a:xfrm>
          <a:prstGeom prst="rect">
            <a:avLst/>
          </a:prstGeom>
          <a:noFill/>
        </p:spPr>
        <p:txBody>
          <a:bodyPr wrap="square" rtlCol="0">
            <a:spAutoFit/>
          </a:bodyPr>
          <a:lstStyle/>
          <a:p>
            <a:pPr algn="ctr"/>
            <a:r>
              <a:rPr lang="en-US" sz="2000" b="1" dirty="0"/>
              <a:t>Number of Months present in dataset – 18 months</a:t>
            </a:r>
          </a:p>
        </p:txBody>
      </p:sp>
      <p:pic>
        <p:nvPicPr>
          <p:cNvPr id="21" name="Graphic 20" descr="Globe outline">
            <a:extLst>
              <a:ext uri="{FF2B5EF4-FFF2-40B4-BE49-F238E27FC236}">
                <a16:creationId xmlns:a16="http://schemas.microsoft.com/office/drawing/2014/main" id="{C10A8EBC-C777-D899-5D45-C329C3730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2041777260"/>
      </p:ext>
    </p:extLst>
  </p:cSld>
  <p:clrMapOvr>
    <a:masterClrMapping/>
  </p:clrMapOvr>
  <mc:AlternateContent xmlns:mc="http://schemas.openxmlformats.org/markup-compatibility/2006">
    <mc:Choice xmlns:p14="http://schemas.microsoft.com/office/powerpoint/2010/main" Requires="p14">
      <p:transition spd="slow" p14:dur="2000" advTm="3966"/>
    </mc:Choice>
    <mc:Fallback>
      <p:transition spd="slow" advTm="39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5C180D12-0A14-AA0B-D7B7-87E5801CFBA7}"/>
              </a:ext>
            </a:extLst>
          </p:cNvPr>
          <p:cNvPicPr>
            <a:picLocks noChangeAspect="1"/>
          </p:cNvPicPr>
          <p:nvPr/>
        </p:nvPicPr>
        <p:blipFill>
          <a:blip r:embed="rId3"/>
          <a:stretch>
            <a:fillRect/>
          </a:stretch>
        </p:blipFill>
        <p:spPr>
          <a:xfrm>
            <a:off x="642404" y="1165991"/>
            <a:ext cx="5351059" cy="2736463"/>
          </a:xfrm>
          <a:prstGeom prst="rect">
            <a:avLst/>
          </a:prstGeom>
        </p:spPr>
      </p:pic>
      <p:pic>
        <p:nvPicPr>
          <p:cNvPr id="8" name="Picture 7" descr="A screenshot of a data table&#10;&#10;Description automatically generated">
            <a:extLst>
              <a:ext uri="{FF2B5EF4-FFF2-40B4-BE49-F238E27FC236}">
                <a16:creationId xmlns:a16="http://schemas.microsoft.com/office/drawing/2014/main" id="{D5C0DCFB-A398-510C-C621-FBB270E7ED77}"/>
              </a:ext>
            </a:extLst>
          </p:cNvPr>
          <p:cNvPicPr>
            <a:picLocks noChangeAspect="1"/>
          </p:cNvPicPr>
          <p:nvPr/>
        </p:nvPicPr>
        <p:blipFill>
          <a:blip r:embed="rId4"/>
          <a:stretch>
            <a:fillRect/>
          </a:stretch>
        </p:blipFill>
        <p:spPr>
          <a:xfrm>
            <a:off x="6705302" y="2970998"/>
            <a:ext cx="4932362" cy="3414712"/>
          </a:xfrm>
          <a:prstGeom prst="rect">
            <a:avLst/>
          </a:prstGeom>
        </p:spPr>
      </p:pic>
      <p:sp>
        <p:nvSpPr>
          <p:cNvPr id="9" name="Bent Arrow 8">
            <a:extLst>
              <a:ext uri="{FF2B5EF4-FFF2-40B4-BE49-F238E27FC236}">
                <a16:creationId xmlns:a16="http://schemas.microsoft.com/office/drawing/2014/main" id="{AC5D438B-539C-A641-0B2C-055D4E0FFBF7}"/>
              </a:ext>
            </a:extLst>
          </p:cNvPr>
          <p:cNvSpPr/>
          <p:nvPr/>
        </p:nvSpPr>
        <p:spPr>
          <a:xfrm flipV="1">
            <a:off x="2671763" y="3974292"/>
            <a:ext cx="4030575" cy="1408121"/>
          </a:xfrm>
          <a:prstGeom prst="bentArrow">
            <a:avLst>
              <a:gd name="adj1" fmla="val 22971"/>
              <a:gd name="adj2" fmla="val 27998"/>
              <a:gd name="adj3" fmla="val 25000"/>
              <a:gd name="adj4" fmla="val 78414"/>
            </a:avLst>
          </a:prstGeom>
          <a:solidFill>
            <a:schemeClr val="accent1">
              <a:lumMod val="75000"/>
            </a:schemeClr>
          </a:solidFill>
          <a:ln>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0A983680-9CD4-9065-5FFD-7D68BD2B59D0}"/>
              </a:ext>
            </a:extLst>
          </p:cNvPr>
          <p:cNvSpPr txBox="1"/>
          <p:nvPr/>
        </p:nvSpPr>
        <p:spPr>
          <a:xfrm>
            <a:off x="6822664" y="1540094"/>
            <a:ext cx="5114391" cy="707886"/>
          </a:xfrm>
          <a:prstGeom prst="rect">
            <a:avLst/>
          </a:prstGeom>
          <a:noFill/>
        </p:spPr>
        <p:txBody>
          <a:bodyPr wrap="square" rtlCol="0">
            <a:spAutoFit/>
          </a:bodyPr>
          <a:lstStyle/>
          <a:p>
            <a:pPr algn="ctr"/>
            <a:r>
              <a:rPr lang="en-US" sz="2000" b="1" dirty="0"/>
              <a:t>Monthly Average for Confirmed, Deaths , Recovered</a:t>
            </a:r>
          </a:p>
        </p:txBody>
      </p:sp>
      <p:sp>
        <p:nvSpPr>
          <p:cNvPr id="23" name="Title 1">
            <a:extLst>
              <a:ext uri="{FF2B5EF4-FFF2-40B4-BE49-F238E27FC236}">
                <a16:creationId xmlns:a16="http://schemas.microsoft.com/office/drawing/2014/main" id="{56A4C891-7CF3-B16F-9082-44EADF126A8C}"/>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pic>
        <p:nvPicPr>
          <p:cNvPr id="24" name="Graphic 23" descr="Globe outline">
            <a:extLst>
              <a:ext uri="{FF2B5EF4-FFF2-40B4-BE49-F238E27FC236}">
                <a16:creationId xmlns:a16="http://schemas.microsoft.com/office/drawing/2014/main" id="{F59197C4-5FDA-A70E-7F53-6B7D4D0796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2900" y="1497961"/>
            <a:ext cx="645894" cy="645894"/>
          </a:xfrm>
          <a:prstGeom prst="rect">
            <a:avLst/>
          </a:prstGeom>
        </p:spPr>
      </p:pic>
    </p:spTree>
    <p:extLst>
      <p:ext uri="{BB962C8B-B14F-4D97-AF65-F5344CB8AC3E}">
        <p14:creationId xmlns:p14="http://schemas.microsoft.com/office/powerpoint/2010/main" val="4252109027"/>
      </p:ext>
    </p:extLst>
  </p:cSld>
  <p:clrMapOvr>
    <a:masterClrMapping/>
  </p:clrMapOvr>
  <mc:AlternateContent xmlns:mc="http://schemas.openxmlformats.org/markup-compatibility/2006">
    <mc:Choice xmlns:p14="http://schemas.microsoft.com/office/powerpoint/2010/main" Requires="p14">
      <p:transition spd="slow" p14:dur="2000" advTm="3929"/>
    </mc:Choice>
    <mc:Fallback>
      <p:transition spd="slow" advTm="392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D200A89E-05AA-4F81-E735-D1EED7ED3C36}"/>
              </a:ext>
            </a:extLst>
          </p:cNvPr>
          <p:cNvPicPr>
            <a:picLocks noChangeAspect="1"/>
          </p:cNvPicPr>
          <p:nvPr/>
        </p:nvPicPr>
        <p:blipFill>
          <a:blip r:embed="rId3"/>
          <a:stretch>
            <a:fillRect/>
          </a:stretch>
        </p:blipFill>
        <p:spPr>
          <a:xfrm>
            <a:off x="466599" y="2443582"/>
            <a:ext cx="4645784" cy="2995770"/>
          </a:xfrm>
          <a:prstGeom prst="rect">
            <a:avLst/>
          </a:prstGeom>
        </p:spPr>
      </p:pic>
      <p:pic>
        <p:nvPicPr>
          <p:cNvPr id="8" name="Picture 7" descr="A screenshot of a data report&#10;&#10;Description automatically generated">
            <a:extLst>
              <a:ext uri="{FF2B5EF4-FFF2-40B4-BE49-F238E27FC236}">
                <a16:creationId xmlns:a16="http://schemas.microsoft.com/office/drawing/2014/main" id="{24B28CCA-8FDA-27BA-506D-AB70E76CD520}"/>
              </a:ext>
            </a:extLst>
          </p:cNvPr>
          <p:cNvPicPr>
            <a:picLocks noChangeAspect="1"/>
          </p:cNvPicPr>
          <p:nvPr/>
        </p:nvPicPr>
        <p:blipFill>
          <a:blip r:embed="rId4"/>
          <a:stretch>
            <a:fillRect/>
          </a:stretch>
        </p:blipFill>
        <p:spPr>
          <a:xfrm>
            <a:off x="7079619" y="1771731"/>
            <a:ext cx="4870836" cy="4020704"/>
          </a:xfrm>
          <a:prstGeom prst="rect">
            <a:avLst/>
          </a:prstGeom>
        </p:spPr>
      </p:pic>
      <p:sp>
        <p:nvSpPr>
          <p:cNvPr id="21" name="Title 1">
            <a:extLst>
              <a:ext uri="{FF2B5EF4-FFF2-40B4-BE49-F238E27FC236}">
                <a16:creationId xmlns:a16="http://schemas.microsoft.com/office/drawing/2014/main" id="{3F3B174D-36C9-FDA7-A4FD-0EA9FE47D70F}"/>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24" name="Right Arrow 23">
            <a:extLst>
              <a:ext uri="{FF2B5EF4-FFF2-40B4-BE49-F238E27FC236}">
                <a16:creationId xmlns:a16="http://schemas.microsoft.com/office/drawing/2014/main" id="{6F1FCEFC-EB1B-D81D-580D-9A28816E9706}"/>
              </a:ext>
            </a:extLst>
          </p:cNvPr>
          <p:cNvSpPr/>
          <p:nvPr/>
        </p:nvSpPr>
        <p:spPr>
          <a:xfrm>
            <a:off x="5218221" y="3633123"/>
            <a:ext cx="1743740" cy="6166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E5BCB955-FEF3-19C5-767C-3EEA6931CE70}"/>
              </a:ext>
            </a:extLst>
          </p:cNvPr>
          <p:cNvSpPr txBox="1"/>
          <p:nvPr/>
        </p:nvSpPr>
        <p:spPr>
          <a:xfrm>
            <a:off x="1199548" y="1243769"/>
            <a:ext cx="7287968" cy="369332"/>
          </a:xfrm>
          <a:prstGeom prst="rect">
            <a:avLst/>
          </a:prstGeom>
          <a:noFill/>
        </p:spPr>
        <p:txBody>
          <a:bodyPr wrap="square" rtlCol="0">
            <a:spAutoFit/>
          </a:bodyPr>
          <a:lstStyle/>
          <a:p>
            <a:r>
              <a:rPr lang="en-US" b="1" dirty="0"/>
              <a:t>Most frequent value for confirmed , death, recovered per year</a:t>
            </a:r>
          </a:p>
        </p:txBody>
      </p:sp>
      <p:pic>
        <p:nvPicPr>
          <p:cNvPr id="26" name="Graphic 25" descr="Globe outline">
            <a:extLst>
              <a:ext uri="{FF2B5EF4-FFF2-40B4-BE49-F238E27FC236}">
                <a16:creationId xmlns:a16="http://schemas.microsoft.com/office/drawing/2014/main" id="{D3E00FB9-7271-C976-0AD2-92F19AB98C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2519559432"/>
      </p:ext>
    </p:extLst>
  </p:cSld>
  <p:clrMapOvr>
    <a:masterClrMapping/>
  </p:clrMapOvr>
  <mc:AlternateContent xmlns:mc="http://schemas.openxmlformats.org/markup-compatibility/2006">
    <mc:Choice xmlns:p14="http://schemas.microsoft.com/office/powerpoint/2010/main" Requires="p14">
      <p:transition spd="slow" p14:dur="2000" advTm="3956"/>
    </mc:Choice>
    <mc:Fallback>
      <p:transition spd="slow" advTm="395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B9B377A6-92A8-AD60-36B0-A47103154418}"/>
              </a:ext>
            </a:extLst>
          </p:cNvPr>
          <p:cNvPicPr>
            <a:picLocks noChangeAspect="1"/>
          </p:cNvPicPr>
          <p:nvPr/>
        </p:nvPicPr>
        <p:blipFill>
          <a:blip r:embed="rId3"/>
          <a:stretch>
            <a:fillRect/>
          </a:stretch>
        </p:blipFill>
        <p:spPr>
          <a:xfrm>
            <a:off x="185739" y="2881623"/>
            <a:ext cx="4256460" cy="2288515"/>
          </a:xfrm>
          <a:prstGeom prst="rect">
            <a:avLst/>
          </a:prstGeom>
        </p:spPr>
      </p:pic>
      <p:pic>
        <p:nvPicPr>
          <p:cNvPr id="8" name="Picture 7" descr="A screenshot of a report&#10;&#10;Description automatically generated">
            <a:extLst>
              <a:ext uri="{FF2B5EF4-FFF2-40B4-BE49-F238E27FC236}">
                <a16:creationId xmlns:a16="http://schemas.microsoft.com/office/drawing/2014/main" id="{338F755D-2892-9DD5-8523-90AB5C267A63}"/>
              </a:ext>
            </a:extLst>
          </p:cNvPr>
          <p:cNvPicPr>
            <a:picLocks noChangeAspect="1"/>
          </p:cNvPicPr>
          <p:nvPr/>
        </p:nvPicPr>
        <p:blipFill>
          <a:blip r:embed="rId4"/>
          <a:stretch>
            <a:fillRect/>
          </a:stretch>
        </p:blipFill>
        <p:spPr>
          <a:xfrm>
            <a:off x="6006648" y="2108870"/>
            <a:ext cx="5999613" cy="3563262"/>
          </a:xfrm>
          <a:prstGeom prst="rect">
            <a:avLst/>
          </a:prstGeom>
        </p:spPr>
      </p:pic>
      <p:sp>
        <p:nvSpPr>
          <p:cNvPr id="23" name="Title 1">
            <a:extLst>
              <a:ext uri="{FF2B5EF4-FFF2-40B4-BE49-F238E27FC236}">
                <a16:creationId xmlns:a16="http://schemas.microsoft.com/office/drawing/2014/main" id="{F8D70E70-56D6-1AA8-099E-949EC79FC350}"/>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24" name="Right Arrow 23">
            <a:extLst>
              <a:ext uri="{FF2B5EF4-FFF2-40B4-BE49-F238E27FC236}">
                <a16:creationId xmlns:a16="http://schemas.microsoft.com/office/drawing/2014/main" id="{8FA9DB4F-AF33-5971-49E2-B0291290CD23}"/>
              </a:ext>
            </a:extLst>
          </p:cNvPr>
          <p:cNvSpPr/>
          <p:nvPr/>
        </p:nvSpPr>
        <p:spPr>
          <a:xfrm>
            <a:off x="4566484" y="3789551"/>
            <a:ext cx="1315879" cy="47265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1AC8FA8-C80B-ECD3-B249-E3AAAD429D19}"/>
              </a:ext>
            </a:extLst>
          </p:cNvPr>
          <p:cNvSpPr txBox="1"/>
          <p:nvPr/>
        </p:nvSpPr>
        <p:spPr>
          <a:xfrm>
            <a:off x="1344160" y="1244580"/>
            <a:ext cx="7287968" cy="369332"/>
          </a:xfrm>
          <a:prstGeom prst="rect">
            <a:avLst/>
          </a:prstGeom>
          <a:noFill/>
        </p:spPr>
        <p:txBody>
          <a:bodyPr wrap="square" rtlCol="0">
            <a:spAutoFit/>
          </a:bodyPr>
          <a:lstStyle/>
          <a:p>
            <a:r>
              <a:rPr lang="en-US" b="1" dirty="0"/>
              <a:t>Minimum value for confirmed , death, recovered per year</a:t>
            </a:r>
          </a:p>
        </p:txBody>
      </p:sp>
      <p:pic>
        <p:nvPicPr>
          <p:cNvPr id="26" name="Graphic 25" descr="Globe outline">
            <a:extLst>
              <a:ext uri="{FF2B5EF4-FFF2-40B4-BE49-F238E27FC236}">
                <a16:creationId xmlns:a16="http://schemas.microsoft.com/office/drawing/2014/main" id="{E602E1BB-02BD-3CB0-7DE9-1E9CCF2A31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814206840"/>
      </p:ext>
    </p:extLst>
  </p:cSld>
  <p:clrMapOvr>
    <a:masterClrMapping/>
  </p:clrMapOvr>
  <mc:AlternateContent xmlns:mc="http://schemas.openxmlformats.org/markup-compatibility/2006">
    <mc:Choice xmlns:p14="http://schemas.microsoft.com/office/powerpoint/2010/main" Requires="p14">
      <p:transition spd="slow" p14:dur="2000" advTm="3830"/>
    </mc:Choice>
    <mc:Fallback>
      <p:transition spd="slow" advTm="383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D277102B-2D74-1ACA-194F-F743B619972E}"/>
              </a:ext>
            </a:extLst>
          </p:cNvPr>
          <p:cNvPicPr>
            <a:picLocks noChangeAspect="1"/>
          </p:cNvPicPr>
          <p:nvPr/>
        </p:nvPicPr>
        <p:blipFill>
          <a:blip r:embed="rId3"/>
          <a:stretch>
            <a:fillRect/>
          </a:stretch>
        </p:blipFill>
        <p:spPr>
          <a:xfrm>
            <a:off x="544898" y="1826684"/>
            <a:ext cx="4398384" cy="265136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5E6C155-540D-6165-081D-6ADAF823BC55}"/>
              </a:ext>
            </a:extLst>
          </p:cNvPr>
          <p:cNvPicPr>
            <a:picLocks noChangeAspect="1"/>
          </p:cNvPicPr>
          <p:nvPr/>
        </p:nvPicPr>
        <p:blipFill>
          <a:blip r:embed="rId4"/>
          <a:stretch>
            <a:fillRect/>
          </a:stretch>
        </p:blipFill>
        <p:spPr>
          <a:xfrm>
            <a:off x="5332698" y="4173544"/>
            <a:ext cx="6469886" cy="2027231"/>
          </a:xfrm>
          <a:prstGeom prst="rect">
            <a:avLst/>
          </a:prstGeom>
        </p:spPr>
      </p:pic>
      <p:sp>
        <p:nvSpPr>
          <p:cNvPr id="14" name="Title 1">
            <a:extLst>
              <a:ext uri="{FF2B5EF4-FFF2-40B4-BE49-F238E27FC236}">
                <a16:creationId xmlns:a16="http://schemas.microsoft.com/office/drawing/2014/main" id="{C7C08421-005C-5E33-B5A3-5964B93B103D}"/>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5" name="TextBox 14">
            <a:extLst>
              <a:ext uri="{FF2B5EF4-FFF2-40B4-BE49-F238E27FC236}">
                <a16:creationId xmlns:a16="http://schemas.microsoft.com/office/drawing/2014/main" id="{964FCCAE-1EFA-9B75-034A-7DFA454CBCAA}"/>
              </a:ext>
            </a:extLst>
          </p:cNvPr>
          <p:cNvSpPr txBox="1"/>
          <p:nvPr/>
        </p:nvSpPr>
        <p:spPr>
          <a:xfrm>
            <a:off x="1279673" y="1244187"/>
            <a:ext cx="7287968" cy="369332"/>
          </a:xfrm>
          <a:prstGeom prst="rect">
            <a:avLst/>
          </a:prstGeom>
          <a:noFill/>
        </p:spPr>
        <p:txBody>
          <a:bodyPr wrap="square" rtlCol="0">
            <a:spAutoFit/>
          </a:bodyPr>
          <a:lstStyle/>
          <a:p>
            <a:r>
              <a:rPr lang="en-US" b="1" dirty="0"/>
              <a:t>Maximum value for confirmed , death, recovered per year</a:t>
            </a:r>
          </a:p>
        </p:txBody>
      </p:sp>
      <p:sp>
        <p:nvSpPr>
          <p:cNvPr id="16" name="Bent Arrow 15">
            <a:extLst>
              <a:ext uri="{FF2B5EF4-FFF2-40B4-BE49-F238E27FC236}">
                <a16:creationId xmlns:a16="http://schemas.microsoft.com/office/drawing/2014/main" id="{21A2FC8C-5793-8E68-D209-251E50DEEAB2}"/>
              </a:ext>
            </a:extLst>
          </p:cNvPr>
          <p:cNvSpPr/>
          <p:nvPr/>
        </p:nvSpPr>
        <p:spPr>
          <a:xfrm flipV="1">
            <a:off x="2100263" y="4478046"/>
            <a:ext cx="3154552" cy="1202031"/>
          </a:xfrm>
          <a:prstGeom prst="bentArrow">
            <a:avLst>
              <a:gd name="adj1" fmla="val 22971"/>
              <a:gd name="adj2" fmla="val 27998"/>
              <a:gd name="adj3" fmla="val 25000"/>
              <a:gd name="adj4" fmla="val 78414"/>
            </a:avLst>
          </a:prstGeom>
          <a:solidFill>
            <a:schemeClr val="accent1">
              <a:lumMod val="75000"/>
            </a:schemeClr>
          </a:solidFill>
          <a:ln>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 name="Graphic 16" descr="Globe outline">
            <a:extLst>
              <a:ext uri="{FF2B5EF4-FFF2-40B4-BE49-F238E27FC236}">
                <a16:creationId xmlns:a16="http://schemas.microsoft.com/office/drawing/2014/main" id="{FDD342B1-3A2A-4284-26D2-947429823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474639752"/>
      </p:ext>
    </p:extLst>
  </p:cSld>
  <p:clrMapOvr>
    <a:masterClrMapping/>
  </p:clrMapOvr>
  <mc:AlternateContent xmlns:mc="http://schemas.openxmlformats.org/markup-compatibility/2006">
    <mc:Choice xmlns:p14="http://schemas.microsoft.com/office/powerpoint/2010/main" Requires="p14">
      <p:transition spd="slow" p14:dur="2000" advTm="4163"/>
    </mc:Choice>
    <mc:Fallback>
      <p:transition spd="slow" advTm="41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DF5A3CAD-D5B9-E711-EC3D-766AEC7D85EE}"/>
              </a:ext>
            </a:extLst>
          </p:cNvPr>
          <p:cNvPicPr>
            <a:picLocks noChangeAspect="1"/>
          </p:cNvPicPr>
          <p:nvPr/>
        </p:nvPicPr>
        <p:blipFill>
          <a:blip r:embed="rId3"/>
          <a:stretch>
            <a:fillRect/>
          </a:stretch>
        </p:blipFill>
        <p:spPr>
          <a:xfrm>
            <a:off x="550865" y="2318017"/>
            <a:ext cx="4435473" cy="2650969"/>
          </a:xfrm>
          <a:prstGeom prst="rect">
            <a:avLst/>
          </a:prstGeom>
        </p:spPr>
      </p:pic>
      <p:pic>
        <p:nvPicPr>
          <p:cNvPr id="8" name="Picture 7" descr="A screenshot of a data sheet&#10;&#10;Description automatically generated">
            <a:extLst>
              <a:ext uri="{FF2B5EF4-FFF2-40B4-BE49-F238E27FC236}">
                <a16:creationId xmlns:a16="http://schemas.microsoft.com/office/drawing/2014/main" id="{98BCBE38-F58A-F346-C8ED-1589ED60D700}"/>
              </a:ext>
            </a:extLst>
          </p:cNvPr>
          <p:cNvPicPr>
            <a:picLocks noChangeAspect="1"/>
          </p:cNvPicPr>
          <p:nvPr/>
        </p:nvPicPr>
        <p:blipFill>
          <a:blip r:embed="rId4"/>
          <a:stretch>
            <a:fillRect/>
          </a:stretch>
        </p:blipFill>
        <p:spPr>
          <a:xfrm>
            <a:off x="6611589" y="1992731"/>
            <a:ext cx="5312223" cy="3136472"/>
          </a:xfrm>
          <a:prstGeom prst="rect">
            <a:avLst/>
          </a:prstGeom>
        </p:spPr>
      </p:pic>
      <p:sp>
        <p:nvSpPr>
          <p:cNvPr id="10" name="Title 1">
            <a:extLst>
              <a:ext uri="{FF2B5EF4-FFF2-40B4-BE49-F238E27FC236}">
                <a16:creationId xmlns:a16="http://schemas.microsoft.com/office/drawing/2014/main" id="{F25863AF-0D35-B730-CEFD-4541C25F159A}"/>
              </a:ext>
            </a:extLst>
          </p:cNvPr>
          <p:cNvSpPr txBox="1">
            <a:spLocks/>
          </p:cNvSpPr>
          <p:nvPr/>
        </p:nvSpPr>
        <p:spPr>
          <a:xfrm>
            <a:off x="428023" y="104085"/>
            <a:ext cx="5816750" cy="9614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a:t>Data Analysis</a:t>
            </a:r>
            <a:endParaRPr lang="en-US" sz="5400" dirty="0"/>
          </a:p>
        </p:txBody>
      </p:sp>
      <p:sp>
        <p:nvSpPr>
          <p:cNvPr id="11" name="Right Arrow 10">
            <a:extLst>
              <a:ext uri="{FF2B5EF4-FFF2-40B4-BE49-F238E27FC236}">
                <a16:creationId xmlns:a16="http://schemas.microsoft.com/office/drawing/2014/main" id="{F8ED34F0-1F7B-E2DA-F24E-A66220C9A0EF}"/>
              </a:ext>
            </a:extLst>
          </p:cNvPr>
          <p:cNvSpPr/>
          <p:nvPr/>
        </p:nvSpPr>
        <p:spPr>
          <a:xfrm>
            <a:off x="5141024" y="3456967"/>
            <a:ext cx="1315879" cy="47265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18947CA-8E53-ECA7-5838-E6B4918A5009}"/>
              </a:ext>
            </a:extLst>
          </p:cNvPr>
          <p:cNvSpPr txBox="1"/>
          <p:nvPr/>
        </p:nvSpPr>
        <p:spPr>
          <a:xfrm>
            <a:off x="1342354" y="1248593"/>
            <a:ext cx="7287968" cy="369332"/>
          </a:xfrm>
          <a:prstGeom prst="rect">
            <a:avLst/>
          </a:prstGeom>
          <a:noFill/>
        </p:spPr>
        <p:txBody>
          <a:bodyPr wrap="square" rtlCol="0">
            <a:spAutoFit/>
          </a:bodyPr>
          <a:lstStyle/>
          <a:p>
            <a:r>
              <a:rPr lang="en-US" b="1" dirty="0"/>
              <a:t>Total number of case of confirmed , death, recovered per year</a:t>
            </a:r>
          </a:p>
        </p:txBody>
      </p:sp>
      <p:pic>
        <p:nvPicPr>
          <p:cNvPr id="13" name="Graphic 12" descr="Globe outline">
            <a:extLst>
              <a:ext uri="{FF2B5EF4-FFF2-40B4-BE49-F238E27FC236}">
                <a16:creationId xmlns:a16="http://schemas.microsoft.com/office/drawing/2014/main" id="{59A27287-D2C4-76D9-5634-51465F39E1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245095546"/>
      </p:ext>
    </p:extLst>
  </p:cSld>
  <p:clrMapOvr>
    <a:masterClrMapping/>
  </p:clrMapOvr>
  <mc:AlternateContent xmlns:mc="http://schemas.openxmlformats.org/markup-compatibility/2006">
    <mc:Choice xmlns:p14="http://schemas.microsoft.com/office/powerpoint/2010/main" Requires="p14">
      <p:transition spd="slow" p14:dur="2000" advTm="3924"/>
    </mc:Choice>
    <mc:Fallback>
      <p:transition spd="slow" advTm="392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22DED357-A510-86F7-7620-DE970B19E684}"/>
              </a:ext>
            </a:extLst>
          </p:cNvPr>
          <p:cNvPicPr>
            <a:picLocks noChangeAspect="1"/>
          </p:cNvPicPr>
          <p:nvPr/>
        </p:nvPicPr>
        <p:blipFill>
          <a:blip r:embed="rId3"/>
          <a:stretch>
            <a:fillRect/>
          </a:stretch>
        </p:blipFill>
        <p:spPr>
          <a:xfrm>
            <a:off x="428023" y="1785829"/>
            <a:ext cx="4444015" cy="2549996"/>
          </a:xfrm>
          <a:prstGeom prst="rect">
            <a:avLst/>
          </a:prstGeom>
        </p:spPr>
      </p:pic>
      <p:pic>
        <p:nvPicPr>
          <p:cNvPr id="8" name="Picture 7" descr="A screenshot of a spreadsheet&#10;&#10;Description automatically generated">
            <a:extLst>
              <a:ext uri="{FF2B5EF4-FFF2-40B4-BE49-F238E27FC236}">
                <a16:creationId xmlns:a16="http://schemas.microsoft.com/office/drawing/2014/main" id="{5221B296-2688-458C-ED6D-07ECEBE82BAF}"/>
              </a:ext>
            </a:extLst>
          </p:cNvPr>
          <p:cNvPicPr>
            <a:picLocks noChangeAspect="1"/>
          </p:cNvPicPr>
          <p:nvPr/>
        </p:nvPicPr>
        <p:blipFill>
          <a:blip r:embed="rId4"/>
          <a:stretch>
            <a:fillRect/>
          </a:stretch>
        </p:blipFill>
        <p:spPr>
          <a:xfrm>
            <a:off x="5605311" y="3088870"/>
            <a:ext cx="6314353" cy="3226205"/>
          </a:xfrm>
          <a:prstGeom prst="rect">
            <a:avLst/>
          </a:prstGeom>
        </p:spPr>
      </p:pic>
      <p:sp>
        <p:nvSpPr>
          <p:cNvPr id="10" name="Title 1">
            <a:extLst>
              <a:ext uri="{FF2B5EF4-FFF2-40B4-BE49-F238E27FC236}">
                <a16:creationId xmlns:a16="http://schemas.microsoft.com/office/drawing/2014/main" id="{F664A6CE-473F-07D0-991B-990752F4715D}"/>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1" name="TextBox 10">
            <a:extLst>
              <a:ext uri="{FF2B5EF4-FFF2-40B4-BE49-F238E27FC236}">
                <a16:creationId xmlns:a16="http://schemas.microsoft.com/office/drawing/2014/main" id="{A15A0AAF-570B-55FE-5E57-A36961DF05C7}"/>
              </a:ext>
            </a:extLst>
          </p:cNvPr>
          <p:cNvSpPr txBox="1"/>
          <p:nvPr/>
        </p:nvSpPr>
        <p:spPr>
          <a:xfrm>
            <a:off x="1228054" y="1251390"/>
            <a:ext cx="7287968" cy="369332"/>
          </a:xfrm>
          <a:prstGeom prst="rect">
            <a:avLst/>
          </a:prstGeom>
          <a:noFill/>
        </p:spPr>
        <p:txBody>
          <a:bodyPr wrap="square" rtlCol="0">
            <a:spAutoFit/>
          </a:bodyPr>
          <a:lstStyle/>
          <a:p>
            <a:r>
              <a:rPr lang="en-US" b="1" dirty="0"/>
              <a:t>How the virus spread out with respect to confirmed case</a:t>
            </a:r>
          </a:p>
        </p:txBody>
      </p:sp>
      <p:sp>
        <p:nvSpPr>
          <p:cNvPr id="12" name="Bent Arrow 11">
            <a:extLst>
              <a:ext uri="{FF2B5EF4-FFF2-40B4-BE49-F238E27FC236}">
                <a16:creationId xmlns:a16="http://schemas.microsoft.com/office/drawing/2014/main" id="{8611AE38-3F7C-9AC5-0F24-98CD942819C9}"/>
              </a:ext>
            </a:extLst>
          </p:cNvPr>
          <p:cNvSpPr/>
          <p:nvPr/>
        </p:nvSpPr>
        <p:spPr>
          <a:xfrm flipV="1">
            <a:off x="2447795" y="4344099"/>
            <a:ext cx="3154552" cy="1202031"/>
          </a:xfrm>
          <a:prstGeom prst="bentArrow">
            <a:avLst>
              <a:gd name="adj1" fmla="val 22971"/>
              <a:gd name="adj2" fmla="val 27998"/>
              <a:gd name="adj3" fmla="val 25000"/>
              <a:gd name="adj4" fmla="val 78414"/>
            </a:avLst>
          </a:prstGeom>
          <a:solidFill>
            <a:schemeClr val="accent1">
              <a:lumMod val="75000"/>
            </a:schemeClr>
          </a:solidFill>
          <a:ln>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 name="Graphic 12" descr="Globe outline">
            <a:extLst>
              <a:ext uri="{FF2B5EF4-FFF2-40B4-BE49-F238E27FC236}">
                <a16:creationId xmlns:a16="http://schemas.microsoft.com/office/drawing/2014/main" id="{1A85ED0F-8F55-78DE-9956-59E871EA5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801162916"/>
      </p:ext>
    </p:extLst>
  </p:cSld>
  <p:clrMapOvr>
    <a:masterClrMapping/>
  </p:clrMapOvr>
  <mc:AlternateContent xmlns:mc="http://schemas.openxmlformats.org/markup-compatibility/2006">
    <mc:Choice xmlns:p14="http://schemas.microsoft.com/office/powerpoint/2010/main" Requires="p14">
      <p:transition spd="slow" p14:dur="2000" advTm="3963"/>
    </mc:Choice>
    <mc:Fallback>
      <p:transition spd="slow" advTm="396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7AFBE18A-5C2D-0DDA-139B-F3E0194C81B5}"/>
              </a:ext>
            </a:extLst>
          </p:cNvPr>
          <p:cNvPicPr>
            <a:picLocks noChangeAspect="1"/>
          </p:cNvPicPr>
          <p:nvPr/>
        </p:nvPicPr>
        <p:blipFill>
          <a:blip r:embed="rId3"/>
          <a:stretch>
            <a:fillRect/>
          </a:stretch>
        </p:blipFill>
        <p:spPr>
          <a:xfrm>
            <a:off x="622769" y="1689925"/>
            <a:ext cx="5132481" cy="2654374"/>
          </a:xfrm>
          <a:prstGeom prst="rect">
            <a:avLst/>
          </a:prstGeom>
        </p:spPr>
      </p:pic>
      <p:pic>
        <p:nvPicPr>
          <p:cNvPr id="8" name="Picture 7" descr="A screenshot of a spreadsheet&#10;&#10;Description automatically generated">
            <a:extLst>
              <a:ext uri="{FF2B5EF4-FFF2-40B4-BE49-F238E27FC236}">
                <a16:creationId xmlns:a16="http://schemas.microsoft.com/office/drawing/2014/main" id="{1397ECE7-9982-DFDE-0768-6B66C6C42AB3}"/>
              </a:ext>
            </a:extLst>
          </p:cNvPr>
          <p:cNvPicPr>
            <a:picLocks noChangeAspect="1"/>
          </p:cNvPicPr>
          <p:nvPr/>
        </p:nvPicPr>
        <p:blipFill>
          <a:blip r:embed="rId4"/>
          <a:stretch>
            <a:fillRect/>
          </a:stretch>
        </p:blipFill>
        <p:spPr>
          <a:xfrm>
            <a:off x="5999281" y="3161400"/>
            <a:ext cx="5948688" cy="3039375"/>
          </a:xfrm>
          <a:prstGeom prst="rect">
            <a:avLst/>
          </a:prstGeom>
        </p:spPr>
      </p:pic>
      <p:sp>
        <p:nvSpPr>
          <p:cNvPr id="12" name="Title 1">
            <a:extLst>
              <a:ext uri="{FF2B5EF4-FFF2-40B4-BE49-F238E27FC236}">
                <a16:creationId xmlns:a16="http://schemas.microsoft.com/office/drawing/2014/main" id="{696F3365-4C32-B208-DB34-A2F95DF8A651}"/>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3" name="Bent Arrow 12">
            <a:extLst>
              <a:ext uri="{FF2B5EF4-FFF2-40B4-BE49-F238E27FC236}">
                <a16:creationId xmlns:a16="http://schemas.microsoft.com/office/drawing/2014/main" id="{9385EBB8-1AF3-FCC1-8FC6-04EC0169D17E}"/>
              </a:ext>
            </a:extLst>
          </p:cNvPr>
          <p:cNvSpPr/>
          <p:nvPr/>
        </p:nvSpPr>
        <p:spPr>
          <a:xfrm flipV="1">
            <a:off x="2841765" y="4344104"/>
            <a:ext cx="3154552" cy="1202031"/>
          </a:xfrm>
          <a:prstGeom prst="bentArrow">
            <a:avLst>
              <a:gd name="adj1" fmla="val 22971"/>
              <a:gd name="adj2" fmla="val 27998"/>
              <a:gd name="adj3" fmla="val 25000"/>
              <a:gd name="adj4" fmla="val 78414"/>
            </a:avLst>
          </a:prstGeom>
          <a:solidFill>
            <a:schemeClr val="accent1">
              <a:lumMod val="75000"/>
            </a:schemeClr>
          </a:solidFill>
          <a:ln>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TextBox 13">
            <a:extLst>
              <a:ext uri="{FF2B5EF4-FFF2-40B4-BE49-F238E27FC236}">
                <a16:creationId xmlns:a16="http://schemas.microsoft.com/office/drawing/2014/main" id="{EE5F1471-F1B2-D53C-B7F7-B95A906916C4}"/>
              </a:ext>
            </a:extLst>
          </p:cNvPr>
          <p:cNvSpPr txBox="1"/>
          <p:nvPr/>
        </p:nvSpPr>
        <p:spPr>
          <a:xfrm>
            <a:off x="1213835" y="1214584"/>
            <a:ext cx="7287968" cy="369332"/>
          </a:xfrm>
          <a:prstGeom prst="rect">
            <a:avLst/>
          </a:prstGeom>
          <a:noFill/>
        </p:spPr>
        <p:txBody>
          <a:bodyPr wrap="square" rtlCol="0">
            <a:spAutoFit/>
          </a:bodyPr>
          <a:lstStyle/>
          <a:p>
            <a:r>
              <a:rPr lang="en-US" b="1" dirty="0"/>
              <a:t>How the virus spread out with respect to death case per month</a:t>
            </a:r>
          </a:p>
        </p:txBody>
      </p:sp>
      <p:pic>
        <p:nvPicPr>
          <p:cNvPr id="15" name="Graphic 14" descr="Globe outline">
            <a:extLst>
              <a:ext uri="{FF2B5EF4-FFF2-40B4-BE49-F238E27FC236}">
                <a16:creationId xmlns:a16="http://schemas.microsoft.com/office/drawing/2014/main" id="{AAB7D6E0-4795-CC3F-7DD8-2D93FB462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3814421258"/>
      </p:ext>
    </p:extLst>
  </p:cSld>
  <p:clrMapOvr>
    <a:masterClrMapping/>
  </p:clrMapOvr>
  <mc:AlternateContent xmlns:mc="http://schemas.openxmlformats.org/markup-compatibility/2006">
    <mc:Choice xmlns:p14="http://schemas.microsoft.com/office/powerpoint/2010/main" Requires="p14">
      <p:transition spd="slow" p14:dur="2000" advTm="3672"/>
    </mc:Choice>
    <mc:Fallback>
      <p:transition spd="slow" advTm="367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BA57216A-DBA6-BACA-0097-772DF5B5B879}"/>
              </a:ext>
            </a:extLst>
          </p:cNvPr>
          <p:cNvPicPr>
            <a:picLocks noChangeAspect="1"/>
          </p:cNvPicPr>
          <p:nvPr/>
        </p:nvPicPr>
        <p:blipFill>
          <a:blip r:embed="rId3"/>
          <a:stretch>
            <a:fillRect/>
          </a:stretch>
        </p:blipFill>
        <p:spPr>
          <a:xfrm>
            <a:off x="428023" y="1740963"/>
            <a:ext cx="5095626" cy="2631007"/>
          </a:xfrm>
          <a:prstGeom prst="rect">
            <a:avLst/>
          </a:prstGeom>
        </p:spPr>
      </p:pic>
      <p:pic>
        <p:nvPicPr>
          <p:cNvPr id="8" name="Picture 7" descr="A screenshot of a data sheet&#10;&#10;Description automatically generated">
            <a:extLst>
              <a:ext uri="{FF2B5EF4-FFF2-40B4-BE49-F238E27FC236}">
                <a16:creationId xmlns:a16="http://schemas.microsoft.com/office/drawing/2014/main" id="{34531B5E-29F0-46BD-25C0-4D70178029BB}"/>
              </a:ext>
            </a:extLst>
          </p:cNvPr>
          <p:cNvPicPr>
            <a:picLocks noChangeAspect="1"/>
          </p:cNvPicPr>
          <p:nvPr/>
        </p:nvPicPr>
        <p:blipFill>
          <a:blip r:embed="rId4"/>
          <a:stretch>
            <a:fillRect/>
          </a:stretch>
        </p:blipFill>
        <p:spPr>
          <a:xfrm>
            <a:off x="5833583" y="3221927"/>
            <a:ext cx="5816750" cy="2938019"/>
          </a:xfrm>
          <a:prstGeom prst="rect">
            <a:avLst/>
          </a:prstGeom>
        </p:spPr>
      </p:pic>
      <p:sp>
        <p:nvSpPr>
          <p:cNvPr id="10" name="Title 1">
            <a:extLst>
              <a:ext uri="{FF2B5EF4-FFF2-40B4-BE49-F238E27FC236}">
                <a16:creationId xmlns:a16="http://schemas.microsoft.com/office/drawing/2014/main" id="{C0414E5D-E5EC-857A-0ED3-B84FDF0EBB6C}"/>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1" name="Bent Arrow 10">
            <a:extLst>
              <a:ext uri="{FF2B5EF4-FFF2-40B4-BE49-F238E27FC236}">
                <a16:creationId xmlns:a16="http://schemas.microsoft.com/office/drawing/2014/main" id="{99C1C156-E01C-8E7C-E1F0-74B745203200}"/>
              </a:ext>
            </a:extLst>
          </p:cNvPr>
          <p:cNvSpPr/>
          <p:nvPr/>
        </p:nvSpPr>
        <p:spPr>
          <a:xfrm flipV="1">
            <a:off x="2679031" y="4371970"/>
            <a:ext cx="3154552" cy="1202031"/>
          </a:xfrm>
          <a:prstGeom prst="bentArrow">
            <a:avLst>
              <a:gd name="adj1" fmla="val 22971"/>
              <a:gd name="adj2" fmla="val 27998"/>
              <a:gd name="adj3" fmla="val 25000"/>
              <a:gd name="adj4" fmla="val 78414"/>
            </a:avLst>
          </a:prstGeom>
          <a:solidFill>
            <a:schemeClr val="accent1">
              <a:lumMod val="75000"/>
            </a:schemeClr>
          </a:solidFill>
          <a:ln>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6619F472-2A2A-29C6-B179-571B0F3F6B39}"/>
              </a:ext>
            </a:extLst>
          </p:cNvPr>
          <p:cNvSpPr txBox="1"/>
          <p:nvPr/>
        </p:nvSpPr>
        <p:spPr>
          <a:xfrm>
            <a:off x="1228122" y="1241363"/>
            <a:ext cx="8101615" cy="369332"/>
          </a:xfrm>
          <a:prstGeom prst="rect">
            <a:avLst/>
          </a:prstGeom>
          <a:noFill/>
        </p:spPr>
        <p:txBody>
          <a:bodyPr wrap="square" rtlCol="0">
            <a:spAutoFit/>
          </a:bodyPr>
          <a:lstStyle/>
          <a:p>
            <a:r>
              <a:rPr lang="en-US" b="1" dirty="0"/>
              <a:t>How the virus spread out with respect to Recovered case per month</a:t>
            </a:r>
          </a:p>
        </p:txBody>
      </p:sp>
      <p:pic>
        <p:nvPicPr>
          <p:cNvPr id="13" name="Graphic 12" descr="Globe outline">
            <a:extLst>
              <a:ext uri="{FF2B5EF4-FFF2-40B4-BE49-F238E27FC236}">
                <a16:creationId xmlns:a16="http://schemas.microsoft.com/office/drawing/2014/main" id="{745A61E6-9BB8-AFA2-386E-2DBEA7E5E2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1400703350"/>
      </p:ext>
    </p:extLst>
  </p:cSld>
  <p:clrMapOvr>
    <a:masterClrMapping/>
  </p:clrMapOvr>
  <mc:AlternateContent xmlns:mc="http://schemas.openxmlformats.org/markup-compatibility/2006">
    <mc:Choice xmlns:p14="http://schemas.microsoft.com/office/powerpoint/2010/main" Requires="p14">
      <p:transition spd="slow" p14:dur="2000" advTm="4533"/>
    </mc:Choice>
    <mc:Fallback>
      <p:transition spd="slow" advTm="45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6" name="Rectangle 25">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CE8D571-154B-2952-011E-75B722455C10}"/>
              </a:ext>
            </a:extLst>
          </p:cNvPr>
          <p:cNvSpPr>
            <a:spLocks noGrp="1"/>
          </p:cNvSpPr>
          <p:nvPr>
            <p:ph type="title"/>
          </p:nvPr>
        </p:nvSpPr>
        <p:spPr>
          <a:xfrm>
            <a:off x="6854400" y="271887"/>
            <a:ext cx="4983249" cy="1267535"/>
          </a:xfrm>
        </p:spPr>
        <p:txBody>
          <a:bodyPr vert="horz" lIns="91440" tIns="45720" rIns="91440" bIns="45720" rtlCol="0" anchor="b">
            <a:normAutofit fontScale="90000"/>
          </a:bodyPr>
          <a:lstStyle/>
          <a:p>
            <a:r>
              <a:rPr lang="en-US" sz="8800" dirty="0"/>
              <a:t>Content</a:t>
            </a:r>
          </a:p>
        </p:txBody>
      </p:sp>
      <p:grpSp>
        <p:nvGrpSpPr>
          <p:cNvPr id="39" name="Group 38">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40" name="Oval 39">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A map of the world with different colored circles and graphs&#10;&#10;Description automatically generated">
            <a:extLst>
              <a:ext uri="{FF2B5EF4-FFF2-40B4-BE49-F238E27FC236}">
                <a16:creationId xmlns:a16="http://schemas.microsoft.com/office/drawing/2014/main" id="{197B5DEA-B40C-1B34-46AE-79AB72A5F7C5}"/>
              </a:ext>
            </a:extLst>
          </p:cNvPr>
          <p:cNvPicPr>
            <a:picLocks noGrp="1" noChangeAspect="1"/>
          </p:cNvPicPr>
          <p:nvPr>
            <p:ph idx="1"/>
          </p:nvPr>
        </p:nvPicPr>
        <p:blipFill rotWithShape="1">
          <a:blip r:embed="rId2"/>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graphicFrame>
        <p:nvGraphicFramePr>
          <p:cNvPr id="5" name="Diagram 4">
            <a:extLst>
              <a:ext uri="{FF2B5EF4-FFF2-40B4-BE49-F238E27FC236}">
                <a16:creationId xmlns:a16="http://schemas.microsoft.com/office/drawing/2014/main" id="{BFA4BA74-0240-D5D7-610A-8FF40B848885}"/>
              </a:ext>
            </a:extLst>
          </p:cNvPr>
          <p:cNvGraphicFramePr/>
          <p:nvPr>
            <p:extLst>
              <p:ext uri="{D42A27DB-BD31-4B8C-83A1-F6EECF244321}">
                <p14:modId xmlns:p14="http://schemas.microsoft.com/office/powerpoint/2010/main" val="3623205199"/>
              </p:ext>
            </p:extLst>
          </p:nvPr>
        </p:nvGraphicFramePr>
        <p:xfrm>
          <a:off x="6598974" y="1909085"/>
          <a:ext cx="5283906" cy="350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366695"/>
      </p:ext>
    </p:extLst>
  </p:cSld>
  <p:clrMapOvr>
    <a:masterClrMapping/>
  </p:clrMapOvr>
  <mc:AlternateContent xmlns:mc="http://schemas.openxmlformats.org/markup-compatibility/2006">
    <mc:Choice xmlns:p14="http://schemas.microsoft.com/office/powerpoint/2010/main" Requires="p14">
      <p:transition spd="slow" p14:dur="2000" advTm="4294"/>
    </mc:Choice>
    <mc:Fallback>
      <p:transition spd="slow" advTm="429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22B7D02B-CC74-D625-A62C-757B2A807C5F}"/>
              </a:ext>
            </a:extLst>
          </p:cNvPr>
          <p:cNvPicPr>
            <a:picLocks noChangeAspect="1"/>
          </p:cNvPicPr>
          <p:nvPr/>
        </p:nvPicPr>
        <p:blipFill>
          <a:blip r:embed="rId3"/>
          <a:stretch>
            <a:fillRect/>
          </a:stretch>
        </p:blipFill>
        <p:spPr>
          <a:xfrm>
            <a:off x="4015316" y="1824097"/>
            <a:ext cx="4160715" cy="2280310"/>
          </a:xfrm>
          <a:prstGeom prst="rect">
            <a:avLst/>
          </a:prstGeom>
        </p:spPr>
      </p:pic>
      <p:pic>
        <p:nvPicPr>
          <p:cNvPr id="8" name="Picture 7" descr="A screenshot of a results box&#10;&#10;Description automatically generated">
            <a:extLst>
              <a:ext uri="{FF2B5EF4-FFF2-40B4-BE49-F238E27FC236}">
                <a16:creationId xmlns:a16="http://schemas.microsoft.com/office/drawing/2014/main" id="{F84B3808-CB1F-1972-2EA1-75B39A0A8B83}"/>
              </a:ext>
            </a:extLst>
          </p:cNvPr>
          <p:cNvPicPr>
            <a:picLocks noChangeAspect="1"/>
          </p:cNvPicPr>
          <p:nvPr/>
        </p:nvPicPr>
        <p:blipFill>
          <a:blip r:embed="rId4"/>
          <a:stretch>
            <a:fillRect/>
          </a:stretch>
        </p:blipFill>
        <p:spPr>
          <a:xfrm>
            <a:off x="4203206" y="4791058"/>
            <a:ext cx="3972825" cy="1451099"/>
          </a:xfrm>
          <a:prstGeom prst="rect">
            <a:avLst/>
          </a:prstGeom>
        </p:spPr>
      </p:pic>
      <p:sp>
        <p:nvSpPr>
          <p:cNvPr id="10" name="Title 1">
            <a:extLst>
              <a:ext uri="{FF2B5EF4-FFF2-40B4-BE49-F238E27FC236}">
                <a16:creationId xmlns:a16="http://schemas.microsoft.com/office/drawing/2014/main" id="{B023FD14-BE1C-CC7D-617A-BA23A7F34636}"/>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1" name="Right Arrow 10">
            <a:extLst>
              <a:ext uri="{FF2B5EF4-FFF2-40B4-BE49-F238E27FC236}">
                <a16:creationId xmlns:a16="http://schemas.microsoft.com/office/drawing/2014/main" id="{155AC726-5B81-6483-EB78-336DDB1751E7}"/>
              </a:ext>
            </a:extLst>
          </p:cNvPr>
          <p:cNvSpPr/>
          <p:nvPr/>
        </p:nvSpPr>
        <p:spPr>
          <a:xfrm rot="5400000">
            <a:off x="5711633" y="4231264"/>
            <a:ext cx="593622" cy="47265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37C97D7-6B6E-FC73-20F9-66D060D76172}"/>
              </a:ext>
            </a:extLst>
          </p:cNvPr>
          <p:cNvSpPr txBox="1"/>
          <p:nvPr/>
        </p:nvSpPr>
        <p:spPr>
          <a:xfrm>
            <a:off x="1228122" y="1230584"/>
            <a:ext cx="8101615" cy="369332"/>
          </a:xfrm>
          <a:prstGeom prst="rect">
            <a:avLst/>
          </a:prstGeom>
          <a:noFill/>
        </p:spPr>
        <p:txBody>
          <a:bodyPr wrap="square" rtlCol="0">
            <a:spAutoFit/>
          </a:bodyPr>
          <a:lstStyle/>
          <a:p>
            <a:r>
              <a:rPr lang="en-US" b="1" dirty="0"/>
              <a:t>Country having the highest number of Confirmed cases</a:t>
            </a:r>
          </a:p>
        </p:txBody>
      </p:sp>
      <p:pic>
        <p:nvPicPr>
          <p:cNvPr id="13" name="Graphic 12" descr="Globe outline">
            <a:extLst>
              <a:ext uri="{FF2B5EF4-FFF2-40B4-BE49-F238E27FC236}">
                <a16:creationId xmlns:a16="http://schemas.microsoft.com/office/drawing/2014/main" id="{81B99D7E-EF8A-E446-F1B8-840B7B1180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3134186942"/>
      </p:ext>
    </p:extLst>
  </p:cSld>
  <p:clrMapOvr>
    <a:masterClrMapping/>
  </p:clrMapOvr>
  <mc:AlternateContent xmlns:mc="http://schemas.openxmlformats.org/markup-compatibility/2006">
    <mc:Choice xmlns:p14="http://schemas.microsoft.com/office/powerpoint/2010/main" Requires="p14">
      <p:transition spd="slow" p14:dur="2000" advTm="3968"/>
    </mc:Choice>
    <mc:Fallback>
      <p:transition spd="slow" advTm="39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FEAE8C82-56D4-A15A-829C-DA971004B804}"/>
              </a:ext>
            </a:extLst>
          </p:cNvPr>
          <p:cNvPicPr>
            <a:picLocks noChangeAspect="1"/>
          </p:cNvPicPr>
          <p:nvPr/>
        </p:nvPicPr>
        <p:blipFill>
          <a:blip r:embed="rId3"/>
          <a:stretch>
            <a:fillRect/>
          </a:stretch>
        </p:blipFill>
        <p:spPr>
          <a:xfrm>
            <a:off x="3805579" y="1818513"/>
            <a:ext cx="4878387" cy="195135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FCFD920-B35E-987C-13D7-9C2E09785435}"/>
              </a:ext>
            </a:extLst>
          </p:cNvPr>
          <p:cNvPicPr>
            <a:picLocks noChangeAspect="1"/>
          </p:cNvPicPr>
          <p:nvPr/>
        </p:nvPicPr>
        <p:blipFill>
          <a:blip r:embed="rId4"/>
          <a:stretch>
            <a:fillRect/>
          </a:stretch>
        </p:blipFill>
        <p:spPr>
          <a:xfrm>
            <a:off x="3868511" y="4672787"/>
            <a:ext cx="4454977" cy="1527988"/>
          </a:xfrm>
          <a:prstGeom prst="rect">
            <a:avLst/>
          </a:prstGeom>
        </p:spPr>
      </p:pic>
      <p:sp>
        <p:nvSpPr>
          <p:cNvPr id="13" name="Title 1">
            <a:extLst>
              <a:ext uri="{FF2B5EF4-FFF2-40B4-BE49-F238E27FC236}">
                <a16:creationId xmlns:a16="http://schemas.microsoft.com/office/drawing/2014/main" id="{49B6C101-DD7A-874B-7300-DBCB39F91A01}"/>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14" name="TextBox 13">
            <a:extLst>
              <a:ext uri="{FF2B5EF4-FFF2-40B4-BE49-F238E27FC236}">
                <a16:creationId xmlns:a16="http://schemas.microsoft.com/office/drawing/2014/main" id="{BA30D6B9-312F-E095-731D-5926218FF011}"/>
              </a:ext>
            </a:extLst>
          </p:cNvPr>
          <p:cNvSpPr txBox="1"/>
          <p:nvPr/>
        </p:nvSpPr>
        <p:spPr>
          <a:xfrm>
            <a:off x="1344160" y="1257373"/>
            <a:ext cx="8101615" cy="369332"/>
          </a:xfrm>
          <a:prstGeom prst="rect">
            <a:avLst/>
          </a:prstGeom>
          <a:noFill/>
        </p:spPr>
        <p:txBody>
          <a:bodyPr wrap="square" rtlCol="0">
            <a:spAutoFit/>
          </a:bodyPr>
          <a:lstStyle/>
          <a:p>
            <a:r>
              <a:rPr lang="en-US" b="1" dirty="0"/>
              <a:t>Country having the lowest number of Confirmed cases</a:t>
            </a:r>
          </a:p>
        </p:txBody>
      </p:sp>
      <p:sp>
        <p:nvSpPr>
          <p:cNvPr id="15" name="Right Arrow 14">
            <a:extLst>
              <a:ext uri="{FF2B5EF4-FFF2-40B4-BE49-F238E27FC236}">
                <a16:creationId xmlns:a16="http://schemas.microsoft.com/office/drawing/2014/main" id="{2FACF131-A34F-5165-50AC-BA44FA09D6C2}"/>
              </a:ext>
            </a:extLst>
          </p:cNvPr>
          <p:cNvSpPr/>
          <p:nvPr/>
        </p:nvSpPr>
        <p:spPr>
          <a:xfrm rot="5400000">
            <a:off x="5657012" y="3984243"/>
            <a:ext cx="702861" cy="47265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6" name="Graphic 15" descr="Globe outline">
            <a:extLst>
              <a:ext uri="{FF2B5EF4-FFF2-40B4-BE49-F238E27FC236}">
                <a16:creationId xmlns:a16="http://schemas.microsoft.com/office/drawing/2014/main" id="{0CB8D00B-78D9-8921-4BA8-87258801AA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432239768"/>
      </p:ext>
    </p:extLst>
  </p:cSld>
  <p:clrMapOvr>
    <a:masterClrMapping/>
  </p:clrMapOvr>
  <mc:AlternateContent xmlns:mc="http://schemas.openxmlformats.org/markup-compatibility/2006">
    <mc:Choice xmlns:p14="http://schemas.microsoft.com/office/powerpoint/2010/main" Requires="p14">
      <p:transition spd="slow" p14:dur="2000" advTm="3750"/>
    </mc:Choice>
    <mc:Fallback>
      <p:transition spd="slow" advTm="375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ln>
            <a:solidFill>
              <a:schemeClr val="accent1"/>
            </a:solidFill>
          </a:ln>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15A54F6B-AAC1-B333-E337-43AB2CCC289D}"/>
              </a:ext>
            </a:extLst>
          </p:cNvPr>
          <p:cNvPicPr>
            <a:picLocks noChangeAspect="1"/>
          </p:cNvPicPr>
          <p:nvPr/>
        </p:nvPicPr>
        <p:blipFill>
          <a:blip r:embed="rId3"/>
          <a:stretch>
            <a:fillRect/>
          </a:stretch>
        </p:blipFill>
        <p:spPr>
          <a:xfrm>
            <a:off x="4243388" y="1877277"/>
            <a:ext cx="7383689" cy="4323498"/>
          </a:xfrm>
          <a:prstGeom prst="rect">
            <a:avLst/>
          </a:prstGeom>
        </p:spPr>
      </p:pic>
      <p:sp>
        <p:nvSpPr>
          <p:cNvPr id="3" name="Title 1">
            <a:extLst>
              <a:ext uri="{FF2B5EF4-FFF2-40B4-BE49-F238E27FC236}">
                <a16:creationId xmlns:a16="http://schemas.microsoft.com/office/drawing/2014/main" id="{20E92429-71A9-0D62-B18D-E59C6A7C25F4}"/>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
        <p:nvSpPr>
          <p:cNvPr id="4" name="TextBox 3">
            <a:extLst>
              <a:ext uri="{FF2B5EF4-FFF2-40B4-BE49-F238E27FC236}">
                <a16:creationId xmlns:a16="http://schemas.microsoft.com/office/drawing/2014/main" id="{C1341B6F-FB04-7BDB-B8E0-1266F4E168CC}"/>
              </a:ext>
            </a:extLst>
          </p:cNvPr>
          <p:cNvSpPr txBox="1"/>
          <p:nvPr/>
        </p:nvSpPr>
        <p:spPr>
          <a:xfrm>
            <a:off x="1213835" y="1249376"/>
            <a:ext cx="8101615" cy="369332"/>
          </a:xfrm>
          <a:prstGeom prst="rect">
            <a:avLst/>
          </a:prstGeom>
          <a:noFill/>
        </p:spPr>
        <p:txBody>
          <a:bodyPr wrap="square" rtlCol="0">
            <a:spAutoFit/>
          </a:bodyPr>
          <a:lstStyle/>
          <a:p>
            <a:r>
              <a:rPr lang="en-US" b="1" dirty="0"/>
              <a:t>Top 5 countries having the highest Recovered case</a:t>
            </a:r>
          </a:p>
        </p:txBody>
      </p:sp>
      <p:pic>
        <p:nvPicPr>
          <p:cNvPr id="18" name="Graphic 17" descr="Globe outline">
            <a:extLst>
              <a:ext uri="{FF2B5EF4-FFF2-40B4-BE49-F238E27FC236}">
                <a16:creationId xmlns:a16="http://schemas.microsoft.com/office/drawing/2014/main" id="{EDBB63FB-FB76-5B4E-AFBC-C92145CCE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266" y="1111095"/>
            <a:ext cx="645894" cy="645894"/>
          </a:xfrm>
          <a:prstGeom prst="rect">
            <a:avLst/>
          </a:prstGeom>
        </p:spPr>
      </p:pic>
    </p:spTree>
    <p:extLst>
      <p:ext uri="{BB962C8B-B14F-4D97-AF65-F5344CB8AC3E}">
        <p14:creationId xmlns:p14="http://schemas.microsoft.com/office/powerpoint/2010/main" val="1089897878"/>
      </p:ext>
    </p:extLst>
  </p:cSld>
  <p:clrMapOvr>
    <a:masterClrMapping/>
  </p:clrMapOvr>
  <mc:AlternateContent xmlns:mc="http://schemas.openxmlformats.org/markup-compatibility/2006">
    <mc:Choice xmlns:p14="http://schemas.microsoft.com/office/powerpoint/2010/main" Requires="p14">
      <p:transition spd="slow" p14:dur="2000" advTm="3798"/>
    </mc:Choice>
    <mc:Fallback>
      <p:transition spd="slow" advTm="379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4" name="Rectangle 5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5" name="Oval 5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6" name="Oval 5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57" name="Group 5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2" name="Rectangle 6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3" name="Rectangle 6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58" name="Group 5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0" name="Rectangle 5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 name="Rectangle 6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9" name="Rectangle 5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5" name="Rectangle 6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 name="Content Placeholder 3">
            <a:extLst>
              <a:ext uri="{FF2B5EF4-FFF2-40B4-BE49-F238E27FC236}">
                <a16:creationId xmlns:a16="http://schemas.microsoft.com/office/drawing/2014/main" id="{025B1982-8191-7466-5E38-B7043C4B0F13}"/>
              </a:ext>
            </a:extLst>
          </p:cNvPr>
          <p:cNvPicPr>
            <a:picLocks noGrp="1" noChangeAspect="1"/>
          </p:cNvPicPr>
          <p:nvPr>
            <p:ph idx="1"/>
          </p:nvPr>
        </p:nvPicPr>
        <p:blipFill rotWithShape="1">
          <a:blip r:embed="rId2">
            <a:alphaModFix/>
          </a:blip>
          <a:srcRect t="19363" r="1" b="24390"/>
          <a:stretch/>
        </p:blipFill>
        <p:spPr>
          <a:xfrm>
            <a:off x="-1201" y="0"/>
            <a:ext cx="12192687" cy="6858000"/>
          </a:xfrm>
          <a:prstGeom prst="rect">
            <a:avLst/>
          </a:prstGeom>
        </p:spPr>
      </p:pic>
      <p:grpSp>
        <p:nvGrpSpPr>
          <p:cNvPr id="67" name="Group 66">
            <a:extLst>
              <a:ext uri="{FF2B5EF4-FFF2-40B4-BE49-F238E27FC236}">
                <a16:creationId xmlns:a16="http://schemas.microsoft.com/office/drawing/2014/main" id="{67E5A0E9-CDDE-4DCA-AF08-51C5F527B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87081" y="2383098"/>
            <a:ext cx="8504912" cy="4474902"/>
            <a:chOff x="3687081" y="2383098"/>
            <a:chExt cx="8504912" cy="4474902"/>
          </a:xfrm>
        </p:grpSpPr>
        <p:sp>
          <p:nvSpPr>
            <p:cNvPr id="68" name="Rectangle 67">
              <a:extLst>
                <a:ext uri="{FF2B5EF4-FFF2-40B4-BE49-F238E27FC236}">
                  <a16:creationId xmlns:a16="http://schemas.microsoft.com/office/drawing/2014/main" id="{B17E316D-4428-4D57-B317-89C0188D12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7767537" y="3267075"/>
              <a:ext cx="4424455" cy="3590912"/>
            </a:xfrm>
            <a:prstGeom prst="rect">
              <a:avLst/>
            </a:prstGeom>
            <a:gradFill flip="none" rotWithShape="1">
              <a:gsLst>
                <a:gs pos="2154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341D91D-DB18-49B2-8491-D9B58D9BEE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6857996" y="2528899"/>
              <a:ext cx="5333997" cy="43291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86D39DF-79DC-4886-9AE2-F36527F34A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16388" y="3267076"/>
              <a:ext cx="7181848" cy="3590924"/>
              <a:chOff x="4116388" y="3267076"/>
              <a:chExt cx="7181848" cy="3590924"/>
            </a:xfrm>
          </p:grpSpPr>
          <p:sp>
            <p:nvSpPr>
              <p:cNvPr id="74" name="Rectangle 73">
                <a:extLst>
                  <a:ext uri="{FF2B5EF4-FFF2-40B4-BE49-F238E27FC236}">
                    <a16:creationId xmlns:a16="http://schemas.microsoft.com/office/drawing/2014/main" id="{C5420157-AB03-4BA5-9929-E6B8F5547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7707312" y="3267076"/>
                <a:ext cx="3590924" cy="3590924"/>
              </a:xfrm>
              <a:prstGeom prst="rect">
                <a:avLst/>
              </a:prstGeom>
              <a:gradFill flip="none" rotWithShape="1">
                <a:gsLst>
                  <a:gs pos="30000">
                    <a:schemeClr val="bg1">
                      <a:alpha val="60000"/>
                    </a:schemeClr>
                  </a:gs>
                  <a:gs pos="0">
                    <a:schemeClr val="bg1">
                      <a:alpha val="80000"/>
                    </a:schemeClr>
                  </a:gs>
                  <a:gs pos="65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C717704-1441-4185-ABBE-16BF31D64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6388" y="3267076"/>
                <a:ext cx="3590924" cy="3590924"/>
              </a:xfrm>
              <a:prstGeom prst="rect">
                <a:avLst/>
              </a:prstGeom>
              <a:gradFill flip="none" rotWithShape="1">
                <a:gsLst>
                  <a:gs pos="30000">
                    <a:schemeClr val="bg1">
                      <a:alpha val="60000"/>
                    </a:schemeClr>
                  </a:gs>
                  <a:gs pos="0">
                    <a:schemeClr val="bg1">
                      <a:alpha val="80000"/>
                    </a:schemeClr>
                  </a:gs>
                  <a:gs pos="65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8D83457A-292A-44C1-885A-14F02D9CA7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87081" y="2383098"/>
              <a:ext cx="8040462" cy="4474902"/>
              <a:chOff x="3687081" y="2383098"/>
              <a:chExt cx="8040462" cy="4474902"/>
            </a:xfrm>
          </p:grpSpPr>
          <p:sp>
            <p:nvSpPr>
              <p:cNvPr id="72" name="Rectangle 71">
                <a:extLst>
                  <a:ext uri="{FF2B5EF4-FFF2-40B4-BE49-F238E27FC236}">
                    <a16:creationId xmlns:a16="http://schemas.microsoft.com/office/drawing/2014/main" id="{F8445E20-1543-4F19-A6B8-589BCA87F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7707312" y="2383098"/>
                <a:ext cx="4020231" cy="4474902"/>
              </a:xfrm>
              <a:prstGeom prst="rect">
                <a:avLst/>
              </a:prstGeom>
              <a:gradFill flip="none" rotWithShape="1">
                <a:gsLst>
                  <a:gs pos="33000">
                    <a:schemeClr val="accent1">
                      <a:alpha val="60000"/>
                    </a:schemeClr>
                  </a:gs>
                  <a:gs pos="0">
                    <a:schemeClr val="accent1"/>
                  </a:gs>
                  <a:gs pos="64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2AC4E9-39D2-47AB-83FA-800F4867B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687081" y="2383098"/>
                <a:ext cx="4020231" cy="4474902"/>
              </a:xfrm>
              <a:prstGeom prst="rect">
                <a:avLst/>
              </a:prstGeom>
              <a:gradFill flip="none" rotWithShape="1">
                <a:gsLst>
                  <a:gs pos="33000">
                    <a:schemeClr val="accent1">
                      <a:alpha val="60000"/>
                    </a:schemeClr>
                  </a:gs>
                  <a:gs pos="0">
                    <a:schemeClr val="accent1"/>
                  </a:gs>
                  <a:gs pos="64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 name="Group 76">
            <a:extLst>
              <a:ext uri="{FF2B5EF4-FFF2-40B4-BE49-F238E27FC236}">
                <a16:creationId xmlns:a16="http://schemas.microsoft.com/office/drawing/2014/main" id="{197775A9-D29E-4DD8-A104-CCD5D95DD7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26224" cy="6550022"/>
            <a:chOff x="0" y="0"/>
            <a:chExt cx="9126224" cy="6550022"/>
          </a:xfrm>
        </p:grpSpPr>
        <p:sp>
          <p:nvSpPr>
            <p:cNvPr id="78" name="Rectangle 77">
              <a:extLst>
                <a:ext uri="{FF2B5EF4-FFF2-40B4-BE49-F238E27FC236}">
                  <a16:creationId xmlns:a16="http://schemas.microsoft.com/office/drawing/2014/main" id="{D69ACDB2-8064-4F44-BF0A-B10A7F9FDD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flipH="1">
              <a:off x="1118453" y="-1118448"/>
              <a:ext cx="4709883" cy="6946785"/>
            </a:xfrm>
            <a:prstGeom prst="rect">
              <a:avLst/>
            </a:prstGeom>
            <a:gradFill flip="none" rotWithShape="1">
              <a:gsLst>
                <a:gs pos="19000">
                  <a:schemeClr val="bg1">
                    <a:alpha val="60000"/>
                  </a:schemeClr>
                </a:gs>
                <a:gs pos="0">
                  <a:schemeClr val="bg1">
                    <a:alpha val="80000"/>
                  </a:schemeClr>
                </a:gs>
                <a:gs pos="5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41F45B3D-9DBF-4E3B-B455-AFCA211AB2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14999" y="0"/>
              <a:ext cx="7896226" cy="5337178"/>
              <a:chOff x="901291" y="0"/>
              <a:chExt cx="7896226" cy="5337178"/>
            </a:xfrm>
          </p:grpSpPr>
          <p:sp>
            <p:nvSpPr>
              <p:cNvPr id="84" name="Rectangle 83">
                <a:extLst>
                  <a:ext uri="{FF2B5EF4-FFF2-40B4-BE49-F238E27FC236}">
                    <a16:creationId xmlns:a16="http://schemas.microsoft.com/office/drawing/2014/main" id="{EEEAE4C1-92FF-4AC6-B9EB-4B47A4403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1291" y="0"/>
                <a:ext cx="3948113" cy="5337178"/>
              </a:xfrm>
              <a:prstGeom prst="rect">
                <a:avLst/>
              </a:prstGeom>
              <a:gradFill flip="none" rotWithShape="1">
                <a:gsLst>
                  <a:gs pos="2000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5" name="Rectangle 84">
                <a:extLst>
                  <a:ext uri="{FF2B5EF4-FFF2-40B4-BE49-F238E27FC236}">
                    <a16:creationId xmlns:a16="http://schemas.microsoft.com/office/drawing/2014/main" id="{E86DF69D-1051-4785-8ECF-1D97B6694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404" y="0"/>
                <a:ext cx="3948113" cy="5337178"/>
              </a:xfrm>
              <a:prstGeom prst="rect">
                <a:avLst/>
              </a:prstGeom>
              <a:gradFill flip="none" rotWithShape="1">
                <a:gsLst>
                  <a:gs pos="20000">
                    <a:srgbClr val="000000">
                      <a:alpha val="60000"/>
                    </a:srgbClr>
                  </a:gs>
                  <a:gs pos="0">
                    <a:schemeClr val="bg1">
                      <a:alpha val="80000"/>
                    </a:schemeClr>
                  </a:gs>
                  <a:gs pos="6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80" name="Rectangle 79">
              <a:extLst>
                <a:ext uri="{FF2B5EF4-FFF2-40B4-BE49-F238E27FC236}">
                  <a16:creationId xmlns:a16="http://schemas.microsoft.com/office/drawing/2014/main" id="{DF8F9F7E-0D44-4279-9D75-BA90983D9D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flipH="1">
              <a:off x="1419817" y="-1419815"/>
              <a:ext cx="5978955" cy="8818587"/>
            </a:xfrm>
            <a:prstGeom prst="rect">
              <a:avLst/>
            </a:prstGeom>
            <a:gradFill flip="none" rotWithShape="1">
              <a:gsLst>
                <a:gs pos="0">
                  <a:schemeClr val="accent2"/>
                </a:gs>
                <a:gs pos="5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11B9F6AF-DCF0-4782-82E7-D08646AE7A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9126224" cy="6550022"/>
              <a:chOff x="0" y="0"/>
              <a:chExt cx="9126224" cy="6550022"/>
            </a:xfrm>
          </p:grpSpPr>
          <p:sp>
            <p:nvSpPr>
              <p:cNvPr id="82" name="Rectangle 81">
                <a:extLst>
                  <a:ext uri="{FF2B5EF4-FFF2-40B4-BE49-F238E27FC236}">
                    <a16:creationId xmlns:a16="http://schemas.microsoft.com/office/drawing/2014/main" id="{2F8DE31B-4A50-4D6B-A805-A5D232DC4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563112" cy="6550022"/>
              </a:xfrm>
              <a:prstGeom prst="rect">
                <a:avLst/>
              </a:prstGeom>
              <a:gradFill flip="none" rotWithShape="1">
                <a:gsLst>
                  <a:gs pos="39000">
                    <a:schemeClr val="accent1">
                      <a:alpha val="40000"/>
                    </a:schemeClr>
                  </a:gs>
                  <a:gs pos="0">
                    <a:schemeClr val="accent1"/>
                  </a:gs>
                  <a:gs pos="57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B5306D-2C87-4F24-AF90-9716A0410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63112" y="0"/>
                <a:ext cx="4563112" cy="6550022"/>
              </a:xfrm>
              <a:prstGeom prst="rect">
                <a:avLst/>
              </a:prstGeom>
              <a:gradFill flip="none" rotWithShape="1">
                <a:gsLst>
                  <a:gs pos="39000">
                    <a:schemeClr val="accent1">
                      <a:alpha val="40000"/>
                    </a:schemeClr>
                  </a:gs>
                  <a:gs pos="0">
                    <a:schemeClr val="accent1"/>
                  </a:gs>
                  <a:gs pos="57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itle 8">
            <a:extLst>
              <a:ext uri="{FF2B5EF4-FFF2-40B4-BE49-F238E27FC236}">
                <a16:creationId xmlns:a16="http://schemas.microsoft.com/office/drawing/2014/main" id="{0492D8A9-9F80-5C09-36BD-5971B42A4E59}"/>
              </a:ext>
            </a:extLst>
          </p:cNvPr>
          <p:cNvSpPr txBox="1">
            <a:spLocks/>
          </p:cNvSpPr>
          <p:nvPr/>
        </p:nvSpPr>
        <p:spPr>
          <a:xfrm>
            <a:off x="540000" y="539999"/>
            <a:ext cx="6373812" cy="378911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8800" dirty="0">
                <a:solidFill>
                  <a:srgbClr val="FFFFFF"/>
                </a:solidFill>
              </a:rPr>
              <a:t>KEY FINDINGS</a:t>
            </a:r>
          </a:p>
        </p:txBody>
      </p:sp>
      <p:sp>
        <p:nvSpPr>
          <p:cNvPr id="51" name="TextBox 50">
            <a:extLst>
              <a:ext uri="{FF2B5EF4-FFF2-40B4-BE49-F238E27FC236}">
                <a16:creationId xmlns:a16="http://schemas.microsoft.com/office/drawing/2014/main" id="{14C4643C-B7CC-003E-D148-CBE645F01174}"/>
              </a:ext>
            </a:extLst>
          </p:cNvPr>
          <p:cNvSpPr txBox="1"/>
          <p:nvPr/>
        </p:nvSpPr>
        <p:spPr>
          <a:xfrm>
            <a:off x="6746735" y="4329112"/>
            <a:ext cx="6987412" cy="2246769"/>
          </a:xfrm>
          <a:prstGeom prst="rect">
            <a:avLst/>
          </a:prstGeom>
          <a:noFill/>
        </p:spPr>
        <p:txBody>
          <a:bodyPr wrap="square" rtlCol="0">
            <a:spAutoFit/>
          </a:bodyPr>
          <a:lstStyle/>
          <a:p>
            <a:pPr marL="285750" indent="-285750">
              <a:buFont typeface="Wingdings" pitchFamily="2" charset="2"/>
              <a:buChar char="q"/>
            </a:pPr>
            <a:r>
              <a:rPr lang="en-US" sz="2800" b="1" dirty="0">
                <a:latin typeface="+mj-lt"/>
              </a:rPr>
              <a:t>Statistical Analysis</a:t>
            </a:r>
          </a:p>
          <a:p>
            <a:pPr marL="285750" indent="-285750">
              <a:buFont typeface="Wingdings" pitchFamily="2" charset="2"/>
              <a:buChar char="q"/>
            </a:pPr>
            <a:r>
              <a:rPr lang="en-GB" sz="2800" b="1" kern="0" dirty="0">
                <a:effectLst/>
                <a:latin typeface="+mj-lt"/>
                <a:ea typeface="Times New Roman" panose="02020603050405020304" pitchFamily="18" charset="0"/>
              </a:rPr>
              <a:t>Temporal Distribution</a:t>
            </a:r>
            <a:r>
              <a:rPr lang="en-GB" sz="2800" b="1" dirty="0">
                <a:effectLst/>
                <a:latin typeface="+mj-lt"/>
              </a:rPr>
              <a:t> </a:t>
            </a:r>
            <a:endParaRPr lang="en-US" sz="2800" b="1" dirty="0">
              <a:effectLst/>
              <a:latin typeface="+mj-lt"/>
            </a:endParaRPr>
          </a:p>
          <a:p>
            <a:pPr marL="285750" indent="-285750">
              <a:buFont typeface="Wingdings" pitchFamily="2" charset="2"/>
              <a:buChar char="q"/>
            </a:pPr>
            <a:r>
              <a:rPr lang="en-GB" sz="2800" b="1" kern="0" dirty="0">
                <a:effectLst/>
                <a:latin typeface="+mj-lt"/>
                <a:ea typeface="Times New Roman" panose="02020603050405020304" pitchFamily="18" charset="0"/>
              </a:rPr>
              <a:t>Trend Analysis</a:t>
            </a:r>
            <a:r>
              <a:rPr lang="en-GB" sz="2800" b="1" dirty="0">
                <a:effectLst/>
                <a:latin typeface="+mj-lt"/>
              </a:rPr>
              <a:t> </a:t>
            </a:r>
            <a:endParaRPr lang="en-US" sz="2800" b="1" dirty="0">
              <a:latin typeface="+mj-lt"/>
            </a:endParaRPr>
          </a:p>
          <a:p>
            <a:pPr marL="285750" indent="-285750">
              <a:buFont typeface="Wingdings" pitchFamily="2" charset="2"/>
              <a:buChar char="q"/>
            </a:pPr>
            <a:r>
              <a:rPr lang="en-GB" sz="2800" b="1" kern="0" dirty="0">
                <a:effectLst/>
                <a:latin typeface="+mj-lt"/>
                <a:ea typeface="Times New Roman" panose="02020603050405020304" pitchFamily="18" charset="0"/>
              </a:rPr>
              <a:t>Temporal Granularity</a:t>
            </a:r>
            <a:r>
              <a:rPr lang="en-GB" sz="2800" b="1" dirty="0">
                <a:effectLst/>
                <a:latin typeface="+mj-lt"/>
              </a:rPr>
              <a:t> </a:t>
            </a:r>
            <a:endParaRPr lang="en-US" sz="2800" b="1" dirty="0">
              <a:effectLst/>
              <a:latin typeface="+mj-lt"/>
            </a:endParaRPr>
          </a:p>
          <a:p>
            <a:pPr marL="285750" indent="-285750">
              <a:buFont typeface="Wingdings" pitchFamily="2" charset="2"/>
              <a:buChar char="q"/>
            </a:pPr>
            <a:r>
              <a:rPr lang="en-GB" sz="2800" b="1" kern="0" dirty="0">
                <a:effectLst/>
                <a:latin typeface="+mj-lt"/>
                <a:ea typeface="Times New Roman" panose="02020603050405020304" pitchFamily="18" charset="0"/>
              </a:rPr>
              <a:t>Geographical Detail</a:t>
            </a:r>
            <a:r>
              <a:rPr lang="en-GB" sz="2800" dirty="0">
                <a:effectLst/>
              </a:rPr>
              <a:t> </a:t>
            </a:r>
            <a:endParaRPr lang="en-US" sz="2800" dirty="0"/>
          </a:p>
        </p:txBody>
      </p:sp>
    </p:spTree>
    <p:extLst>
      <p:ext uri="{BB962C8B-B14F-4D97-AF65-F5344CB8AC3E}">
        <p14:creationId xmlns:p14="http://schemas.microsoft.com/office/powerpoint/2010/main" val="468960300"/>
      </p:ext>
    </p:extLst>
  </p:cSld>
  <p:clrMapOvr>
    <a:masterClrMapping/>
  </p:clrMapOvr>
  <mc:AlternateContent xmlns:mc="http://schemas.openxmlformats.org/markup-compatibility/2006">
    <mc:Choice xmlns:p14="http://schemas.microsoft.com/office/powerpoint/2010/main" Requires="p14">
      <p:transition spd="slow" p14:dur="2000" advTm="3753"/>
    </mc:Choice>
    <mc:Fallback>
      <p:transition spd="slow" advTm="375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 name="Content Placeholder 3">
            <a:extLst>
              <a:ext uri="{FF2B5EF4-FFF2-40B4-BE49-F238E27FC236}">
                <a16:creationId xmlns:a16="http://schemas.microsoft.com/office/drawing/2014/main" id="{9090AF34-51DD-C896-7742-45BC53951EC5}"/>
              </a:ext>
            </a:extLst>
          </p:cNvPr>
          <p:cNvPicPr>
            <a:picLocks noChangeAspect="1"/>
          </p:cNvPicPr>
          <p:nvPr/>
        </p:nvPicPr>
        <p:blipFill rotWithShape="1">
          <a:blip r:embed="rId2">
            <a:alphaModFix/>
          </a:blip>
          <a:srcRect t="35029" r="1" b="8725"/>
          <a:stretch/>
        </p:blipFill>
        <p:spPr>
          <a:xfrm>
            <a:off x="-688" y="-4"/>
            <a:ext cx="12192687" cy="6858000"/>
          </a:xfrm>
          <a:prstGeom prst="rect">
            <a:avLst/>
          </a:prstGeom>
        </p:spPr>
      </p:pic>
      <p:grpSp>
        <p:nvGrpSpPr>
          <p:cNvPr id="24" name="Group 23">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25" name="Group 24">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3" name="Rectangle 32">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1" name="Rectangle 30">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29" name="Rectangle 28">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8">
            <a:extLst>
              <a:ext uri="{FF2B5EF4-FFF2-40B4-BE49-F238E27FC236}">
                <a16:creationId xmlns:a16="http://schemas.microsoft.com/office/drawing/2014/main" id="{029F5ECB-4D0E-2001-356F-0AD79005E70B}"/>
              </a:ext>
            </a:extLst>
          </p:cNvPr>
          <p:cNvSpPr>
            <a:spLocks noGrp="1"/>
          </p:cNvSpPr>
          <p:nvPr>
            <p:ph type="title"/>
          </p:nvPr>
        </p:nvSpPr>
        <p:spPr>
          <a:xfrm>
            <a:off x="316147" y="2469227"/>
            <a:ext cx="4500561" cy="1374417"/>
          </a:xfrm>
        </p:spPr>
        <p:txBody>
          <a:bodyPr vert="horz" lIns="91440" tIns="45720" rIns="91440" bIns="45720" rtlCol="0" anchor="b">
            <a:normAutofit/>
          </a:bodyPr>
          <a:lstStyle/>
          <a:p>
            <a:r>
              <a:rPr lang="en-US" sz="4800" dirty="0">
                <a:solidFill>
                  <a:srgbClr val="FFFFFF"/>
                </a:solidFill>
              </a:rPr>
              <a:t>CONCLUSION</a:t>
            </a:r>
          </a:p>
        </p:txBody>
      </p:sp>
      <p:sp>
        <p:nvSpPr>
          <p:cNvPr id="6" name="Title 8">
            <a:extLst>
              <a:ext uri="{FF2B5EF4-FFF2-40B4-BE49-F238E27FC236}">
                <a16:creationId xmlns:a16="http://schemas.microsoft.com/office/drawing/2014/main" id="{14853515-A2F9-E0E6-4811-851248CBF0FC}"/>
              </a:ext>
            </a:extLst>
          </p:cNvPr>
          <p:cNvSpPr txBox="1">
            <a:spLocks/>
          </p:cNvSpPr>
          <p:nvPr/>
        </p:nvSpPr>
        <p:spPr>
          <a:xfrm>
            <a:off x="8249905" y="5740270"/>
            <a:ext cx="3819930" cy="104215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Thank you!</a:t>
            </a:r>
          </a:p>
        </p:txBody>
      </p:sp>
    </p:spTree>
    <p:extLst>
      <p:ext uri="{BB962C8B-B14F-4D97-AF65-F5344CB8AC3E}">
        <p14:creationId xmlns:p14="http://schemas.microsoft.com/office/powerpoint/2010/main" val="2894988663"/>
      </p:ext>
    </p:extLst>
  </p:cSld>
  <p:clrMapOvr>
    <a:masterClrMapping/>
  </p:clrMapOvr>
  <mc:AlternateContent xmlns:mc="http://schemas.openxmlformats.org/markup-compatibility/2006">
    <mc:Choice xmlns:p14="http://schemas.microsoft.com/office/powerpoint/2010/main" Requires="p14">
      <p:transition spd="slow" p14:dur="2000" advTm="3835"/>
    </mc:Choice>
    <mc:Fallback>
      <p:transition spd="slow" advTm="383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Close-up of a virus&#10;&#10;Description automatically generated">
            <a:extLst>
              <a:ext uri="{FF2B5EF4-FFF2-40B4-BE49-F238E27FC236}">
                <a16:creationId xmlns:a16="http://schemas.microsoft.com/office/drawing/2014/main" id="{6EBAC2EC-5601-F84A-D3D4-C0E7E3FAFD80}"/>
              </a:ext>
            </a:extLst>
          </p:cNvPr>
          <p:cNvPicPr>
            <a:picLocks noChangeAspect="1"/>
          </p:cNvPicPr>
          <p:nvPr/>
        </p:nvPicPr>
        <p:blipFill>
          <a:blip r:embed="rId3"/>
          <a:stretch>
            <a:fillRect/>
          </a:stretch>
        </p:blipFill>
        <p:spPr>
          <a:xfrm>
            <a:off x="3602836" y="3726616"/>
            <a:ext cx="4986327" cy="2802772"/>
          </a:xfrm>
          <a:prstGeom prst="rect">
            <a:avLst/>
          </a:prstGeom>
        </p:spPr>
      </p:pic>
      <p:sp>
        <p:nvSpPr>
          <p:cNvPr id="4" name="TextBox 3">
            <a:extLst>
              <a:ext uri="{FF2B5EF4-FFF2-40B4-BE49-F238E27FC236}">
                <a16:creationId xmlns:a16="http://schemas.microsoft.com/office/drawing/2014/main" id="{0BA993D0-360A-2CE0-71EF-F5B80E74D21E}"/>
              </a:ext>
            </a:extLst>
          </p:cNvPr>
          <p:cNvSpPr txBox="1"/>
          <p:nvPr/>
        </p:nvSpPr>
        <p:spPr>
          <a:xfrm>
            <a:off x="662427" y="1457808"/>
            <a:ext cx="11155680" cy="3108543"/>
          </a:xfrm>
          <a:prstGeom prst="rect">
            <a:avLst/>
          </a:prstGeom>
          <a:noFill/>
        </p:spPr>
        <p:txBody>
          <a:bodyPr wrap="square" rtlCol="0">
            <a:spAutoFit/>
          </a:bodyPr>
          <a:lstStyle/>
          <a:p>
            <a:pPr algn="just"/>
            <a:r>
              <a:rPr lang="en-US" sz="2000" dirty="0"/>
              <a:t>Covid-19, caused by the SARS-CoV-2 virus, emerged in late 2019, swiftly escalating into a global pandemic. Its unparalleled transmissibility disrupted lives, economies, and health systems worldwide. Despite devastating impacts, collaborative efforts led to scientific breakthroughs, vaccines, and lessons for future preparedness, highlighting humanity's resilience amidst crisis.</a:t>
            </a:r>
          </a:p>
          <a:p>
            <a:endParaRPr lang="en-US" sz="2000" dirty="0"/>
          </a:p>
          <a:p>
            <a:pPr algn="just"/>
            <a:r>
              <a:rPr lang="en-US" sz="2000" dirty="0"/>
              <a:t>As a data analyst, I scrutinized the Covid-19 dataset to uncover significant insights and convey my findings effectively.</a:t>
            </a:r>
          </a:p>
          <a:p>
            <a:endParaRPr lang="en-US" dirty="0"/>
          </a:p>
          <a:p>
            <a:endParaRPr lang="en-US" dirty="0"/>
          </a:p>
        </p:txBody>
      </p:sp>
      <p:sp>
        <p:nvSpPr>
          <p:cNvPr id="8" name="Title 1">
            <a:extLst>
              <a:ext uri="{FF2B5EF4-FFF2-40B4-BE49-F238E27FC236}">
                <a16:creationId xmlns:a16="http://schemas.microsoft.com/office/drawing/2014/main" id="{D80E31E7-6EE2-4AC4-CDDD-06A5B55A4D12}"/>
              </a:ext>
            </a:extLst>
          </p:cNvPr>
          <p:cNvSpPr>
            <a:spLocks noGrp="1"/>
          </p:cNvSpPr>
          <p:nvPr>
            <p:ph type="title"/>
          </p:nvPr>
        </p:nvSpPr>
        <p:spPr>
          <a:xfrm>
            <a:off x="662427" y="380863"/>
            <a:ext cx="3778944" cy="1024696"/>
          </a:xfrm>
        </p:spPr>
        <p:txBody>
          <a:bodyPr vert="horz" lIns="91440" tIns="45720" rIns="91440" bIns="45720" rtlCol="0" anchor="b">
            <a:normAutofit/>
          </a:bodyPr>
          <a:lstStyle/>
          <a:p>
            <a:r>
              <a:rPr lang="en-US" sz="5400" dirty="0"/>
              <a:t>Introduction</a:t>
            </a:r>
          </a:p>
        </p:txBody>
      </p:sp>
    </p:spTree>
    <p:extLst>
      <p:ext uri="{BB962C8B-B14F-4D97-AF65-F5344CB8AC3E}">
        <p14:creationId xmlns:p14="http://schemas.microsoft.com/office/powerpoint/2010/main" val="3819153251"/>
      </p:ext>
    </p:extLst>
  </p:cSld>
  <p:clrMapOvr>
    <a:masterClrMapping/>
  </p:clrMapOvr>
  <mc:AlternateContent xmlns:mc="http://schemas.openxmlformats.org/markup-compatibility/2006">
    <mc:Choice xmlns:p14="http://schemas.microsoft.com/office/powerpoint/2010/main" Requires="p14">
      <p:transition spd="slow" p14:dur="2000" advTm="2979"/>
    </mc:Choice>
    <mc:Fallback>
      <p:transition spd="slow" advTm="297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E5FCDF-8CB3-F89E-FDA7-C7DD262E6D3F}"/>
              </a:ext>
            </a:extLst>
          </p:cNvPr>
          <p:cNvSpPr>
            <a:spLocks noGrp="1"/>
          </p:cNvSpPr>
          <p:nvPr>
            <p:ph type="title"/>
          </p:nvPr>
        </p:nvSpPr>
        <p:spPr>
          <a:xfrm>
            <a:off x="459089" y="143015"/>
            <a:ext cx="5816750" cy="1024696"/>
          </a:xfrm>
        </p:spPr>
        <p:txBody>
          <a:bodyPr vert="horz" lIns="91440" tIns="45720" rIns="91440" bIns="45720" rtlCol="0" anchor="b">
            <a:normAutofit/>
          </a:bodyPr>
          <a:lstStyle/>
          <a:p>
            <a:r>
              <a:rPr lang="en-US" sz="5400" dirty="0"/>
              <a:t>Dataset Overview</a:t>
            </a:r>
          </a:p>
        </p:txBody>
      </p:sp>
      <p:pic>
        <p:nvPicPr>
          <p:cNvPr id="9" name="Picture 8">
            <a:extLst>
              <a:ext uri="{FF2B5EF4-FFF2-40B4-BE49-F238E27FC236}">
                <a16:creationId xmlns:a16="http://schemas.microsoft.com/office/drawing/2014/main" id="{EC251E44-FB51-CC51-02D4-77837A374F75}"/>
              </a:ext>
            </a:extLst>
          </p:cNvPr>
          <p:cNvPicPr>
            <a:picLocks noChangeAspect="1"/>
          </p:cNvPicPr>
          <p:nvPr/>
        </p:nvPicPr>
        <p:blipFill>
          <a:blip r:embed="rId3"/>
          <a:stretch>
            <a:fillRect/>
          </a:stretch>
        </p:blipFill>
        <p:spPr>
          <a:xfrm>
            <a:off x="6746756" y="1081713"/>
            <a:ext cx="5219700" cy="4826000"/>
          </a:xfrm>
          <a:prstGeom prst="rect">
            <a:avLst/>
          </a:prstGeom>
        </p:spPr>
      </p:pic>
      <p:sp>
        <p:nvSpPr>
          <p:cNvPr id="21" name="TextBox 20">
            <a:extLst>
              <a:ext uri="{FF2B5EF4-FFF2-40B4-BE49-F238E27FC236}">
                <a16:creationId xmlns:a16="http://schemas.microsoft.com/office/drawing/2014/main" id="{DAFACEA6-6DA8-9024-4D45-466068409AC9}"/>
              </a:ext>
            </a:extLst>
          </p:cNvPr>
          <p:cNvSpPr txBox="1"/>
          <p:nvPr/>
        </p:nvSpPr>
        <p:spPr>
          <a:xfrm>
            <a:off x="429880" y="1827332"/>
            <a:ext cx="6299564" cy="369332"/>
          </a:xfrm>
          <a:prstGeom prst="rect">
            <a:avLst/>
          </a:prstGeom>
          <a:noFill/>
        </p:spPr>
        <p:txBody>
          <a:bodyPr wrap="square" rtlCol="0">
            <a:spAutoFit/>
          </a:bodyPr>
          <a:lstStyle/>
          <a:p>
            <a:r>
              <a:rPr lang="en-US" dirty="0"/>
              <a:t>Territorial division or administrative region within a country</a:t>
            </a:r>
          </a:p>
        </p:txBody>
      </p:sp>
      <p:sp>
        <p:nvSpPr>
          <p:cNvPr id="23" name="TextBox 22">
            <a:extLst>
              <a:ext uri="{FF2B5EF4-FFF2-40B4-BE49-F238E27FC236}">
                <a16:creationId xmlns:a16="http://schemas.microsoft.com/office/drawing/2014/main" id="{CC717608-E3E6-6DAA-FB25-F85BD67892A0}"/>
              </a:ext>
            </a:extLst>
          </p:cNvPr>
          <p:cNvSpPr txBox="1"/>
          <p:nvPr/>
        </p:nvSpPr>
        <p:spPr>
          <a:xfrm>
            <a:off x="447192" y="2839439"/>
            <a:ext cx="6299564" cy="369332"/>
          </a:xfrm>
          <a:prstGeom prst="rect">
            <a:avLst/>
          </a:prstGeom>
          <a:noFill/>
        </p:spPr>
        <p:txBody>
          <a:bodyPr wrap="square" rtlCol="0">
            <a:spAutoFit/>
          </a:bodyPr>
          <a:lstStyle/>
          <a:p>
            <a:r>
              <a:rPr lang="en-US" dirty="0"/>
              <a:t>Refers to a specific geographical area</a:t>
            </a:r>
          </a:p>
        </p:txBody>
      </p:sp>
      <p:sp>
        <p:nvSpPr>
          <p:cNvPr id="25" name="TextBox 24">
            <a:extLst>
              <a:ext uri="{FF2B5EF4-FFF2-40B4-BE49-F238E27FC236}">
                <a16:creationId xmlns:a16="http://schemas.microsoft.com/office/drawing/2014/main" id="{6C02E239-319D-3755-1C3A-B02C59CFF359}"/>
              </a:ext>
            </a:extLst>
          </p:cNvPr>
          <p:cNvSpPr txBox="1"/>
          <p:nvPr/>
        </p:nvSpPr>
        <p:spPr>
          <a:xfrm>
            <a:off x="447192" y="3868392"/>
            <a:ext cx="6309360" cy="646331"/>
          </a:xfrm>
          <a:prstGeom prst="rect">
            <a:avLst/>
          </a:prstGeom>
          <a:noFill/>
        </p:spPr>
        <p:txBody>
          <a:bodyPr wrap="square">
            <a:spAutoFit/>
          </a:bodyPr>
          <a:lstStyle/>
          <a:p>
            <a:r>
              <a:rPr lang="en-US" dirty="0"/>
              <a:t>Geographical coordinate that specifies the north-south position</a:t>
            </a:r>
          </a:p>
        </p:txBody>
      </p:sp>
      <p:sp>
        <p:nvSpPr>
          <p:cNvPr id="27" name="TextBox 26">
            <a:extLst>
              <a:ext uri="{FF2B5EF4-FFF2-40B4-BE49-F238E27FC236}">
                <a16:creationId xmlns:a16="http://schemas.microsoft.com/office/drawing/2014/main" id="{63C806A2-E2EE-5EDD-D733-B541FD03952A}"/>
              </a:ext>
            </a:extLst>
          </p:cNvPr>
          <p:cNvSpPr txBox="1"/>
          <p:nvPr/>
        </p:nvSpPr>
        <p:spPr>
          <a:xfrm>
            <a:off x="447192" y="4639707"/>
            <a:ext cx="6309360" cy="646331"/>
          </a:xfrm>
          <a:prstGeom prst="rect">
            <a:avLst/>
          </a:prstGeom>
          <a:noFill/>
        </p:spPr>
        <p:txBody>
          <a:bodyPr wrap="square">
            <a:spAutoFit/>
          </a:bodyPr>
          <a:lstStyle/>
          <a:p>
            <a:r>
              <a:rPr lang="en-US" dirty="0"/>
              <a:t>Geographical coordinate that specifies the east-west position</a:t>
            </a:r>
          </a:p>
        </p:txBody>
      </p:sp>
      <p:cxnSp>
        <p:nvCxnSpPr>
          <p:cNvPr id="39" name="Elbow Connector 38">
            <a:extLst>
              <a:ext uri="{FF2B5EF4-FFF2-40B4-BE49-F238E27FC236}">
                <a16:creationId xmlns:a16="http://schemas.microsoft.com/office/drawing/2014/main" id="{2DED71DA-523E-DCDD-89C7-4F5933F17E15}"/>
              </a:ext>
            </a:extLst>
          </p:cNvPr>
          <p:cNvCxnSpPr>
            <a:cxnSpLocks/>
          </p:cNvCxnSpPr>
          <p:nvPr/>
        </p:nvCxnSpPr>
        <p:spPr>
          <a:xfrm>
            <a:off x="6656300" y="2043465"/>
            <a:ext cx="730338" cy="451640"/>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Elbow Connector 39">
            <a:extLst>
              <a:ext uri="{FF2B5EF4-FFF2-40B4-BE49-F238E27FC236}">
                <a16:creationId xmlns:a16="http://schemas.microsoft.com/office/drawing/2014/main" id="{9CA27E53-DCED-FA2D-9C29-19B1A2484ACB}"/>
              </a:ext>
            </a:extLst>
          </p:cNvPr>
          <p:cNvCxnSpPr>
            <a:cxnSpLocks/>
          </p:cNvCxnSpPr>
          <p:nvPr/>
        </p:nvCxnSpPr>
        <p:spPr>
          <a:xfrm flipV="1">
            <a:off x="4495832" y="2798301"/>
            <a:ext cx="2890806" cy="225288"/>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Elbow Connector 41">
            <a:extLst>
              <a:ext uri="{FF2B5EF4-FFF2-40B4-BE49-F238E27FC236}">
                <a16:creationId xmlns:a16="http://schemas.microsoft.com/office/drawing/2014/main" id="{0DDCC63D-7010-E552-280A-551C74D3A777}"/>
              </a:ext>
            </a:extLst>
          </p:cNvPr>
          <p:cNvCxnSpPr>
            <a:cxnSpLocks/>
          </p:cNvCxnSpPr>
          <p:nvPr/>
        </p:nvCxnSpPr>
        <p:spPr>
          <a:xfrm flipV="1">
            <a:off x="6275839" y="3156088"/>
            <a:ext cx="1110799" cy="904376"/>
          </a:xfrm>
          <a:prstGeom prst="bentConnector3">
            <a:avLst>
              <a:gd name="adj1" fmla="val 50000"/>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Elbow Connector 58">
            <a:extLst>
              <a:ext uri="{FF2B5EF4-FFF2-40B4-BE49-F238E27FC236}">
                <a16:creationId xmlns:a16="http://schemas.microsoft.com/office/drawing/2014/main" id="{BD0D8F8A-1FFE-E01E-9856-147D7E1E2BB3}"/>
              </a:ext>
            </a:extLst>
          </p:cNvPr>
          <p:cNvCxnSpPr>
            <a:cxnSpLocks/>
          </p:cNvCxnSpPr>
          <p:nvPr/>
        </p:nvCxnSpPr>
        <p:spPr>
          <a:xfrm flipV="1">
            <a:off x="6011508" y="3553105"/>
            <a:ext cx="1375130" cy="1274509"/>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31522546"/>
      </p:ext>
    </p:extLst>
  </p:cSld>
  <p:clrMapOvr>
    <a:masterClrMapping/>
  </p:clrMapOvr>
  <mc:AlternateContent xmlns:mc="http://schemas.openxmlformats.org/markup-compatibility/2006">
    <mc:Choice xmlns:p14="http://schemas.microsoft.com/office/powerpoint/2010/main" Requires="p14">
      <p:transition spd="slow" p14:dur="2000" advTm="3512"/>
    </mc:Choice>
    <mc:Fallback>
      <p:transition spd="slow" advTm="351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21AD32C-FE3B-8E2D-FB46-1FC86E578848}"/>
              </a:ext>
            </a:extLst>
          </p:cNvPr>
          <p:cNvPicPr>
            <a:picLocks noChangeAspect="1"/>
          </p:cNvPicPr>
          <p:nvPr/>
        </p:nvPicPr>
        <p:blipFill>
          <a:blip r:embed="rId3"/>
          <a:stretch>
            <a:fillRect/>
          </a:stretch>
        </p:blipFill>
        <p:spPr>
          <a:xfrm>
            <a:off x="6765131" y="895761"/>
            <a:ext cx="5219700" cy="4826000"/>
          </a:xfrm>
          <a:prstGeom prst="rect">
            <a:avLst/>
          </a:prstGeom>
        </p:spPr>
      </p:pic>
      <p:sp>
        <p:nvSpPr>
          <p:cNvPr id="3" name="TextBox 2">
            <a:extLst>
              <a:ext uri="{FF2B5EF4-FFF2-40B4-BE49-F238E27FC236}">
                <a16:creationId xmlns:a16="http://schemas.microsoft.com/office/drawing/2014/main" id="{6564B82D-BA16-5434-60FD-6BFED3AC44C8}"/>
              </a:ext>
            </a:extLst>
          </p:cNvPr>
          <p:cNvSpPr txBox="1"/>
          <p:nvPr/>
        </p:nvSpPr>
        <p:spPr>
          <a:xfrm>
            <a:off x="455771" y="2798301"/>
            <a:ext cx="6309360" cy="369332"/>
          </a:xfrm>
          <a:prstGeom prst="rect">
            <a:avLst/>
          </a:prstGeom>
          <a:noFill/>
        </p:spPr>
        <p:txBody>
          <a:bodyPr wrap="square">
            <a:spAutoFit/>
          </a:bodyPr>
          <a:lstStyle/>
          <a:p>
            <a:r>
              <a:rPr lang="en-US" dirty="0"/>
              <a:t>Number of diagnosed COVID-19 cases</a:t>
            </a:r>
          </a:p>
        </p:txBody>
      </p:sp>
      <p:sp>
        <p:nvSpPr>
          <p:cNvPr id="4" name="TextBox 3">
            <a:extLst>
              <a:ext uri="{FF2B5EF4-FFF2-40B4-BE49-F238E27FC236}">
                <a16:creationId xmlns:a16="http://schemas.microsoft.com/office/drawing/2014/main" id="{03348FD3-E51C-A82D-5760-0D7F37E2AFF3}"/>
              </a:ext>
            </a:extLst>
          </p:cNvPr>
          <p:cNvSpPr txBox="1"/>
          <p:nvPr/>
        </p:nvSpPr>
        <p:spPr>
          <a:xfrm>
            <a:off x="455771" y="3838499"/>
            <a:ext cx="6309360" cy="369332"/>
          </a:xfrm>
          <a:prstGeom prst="rect">
            <a:avLst/>
          </a:prstGeom>
          <a:noFill/>
        </p:spPr>
        <p:txBody>
          <a:bodyPr wrap="square">
            <a:spAutoFit/>
          </a:bodyPr>
          <a:lstStyle/>
          <a:p>
            <a:r>
              <a:rPr lang="en-US" dirty="0"/>
              <a:t>Number of COVID-19 related deaths</a:t>
            </a:r>
          </a:p>
        </p:txBody>
      </p:sp>
      <p:sp>
        <p:nvSpPr>
          <p:cNvPr id="8" name="TextBox 7">
            <a:extLst>
              <a:ext uri="{FF2B5EF4-FFF2-40B4-BE49-F238E27FC236}">
                <a16:creationId xmlns:a16="http://schemas.microsoft.com/office/drawing/2014/main" id="{4F7B1B4F-90AC-29C7-0DD0-7173C587801C}"/>
              </a:ext>
            </a:extLst>
          </p:cNvPr>
          <p:cNvSpPr txBox="1"/>
          <p:nvPr/>
        </p:nvSpPr>
        <p:spPr>
          <a:xfrm>
            <a:off x="452807" y="4933427"/>
            <a:ext cx="6309360" cy="369332"/>
          </a:xfrm>
          <a:prstGeom prst="rect">
            <a:avLst/>
          </a:prstGeom>
          <a:noFill/>
        </p:spPr>
        <p:txBody>
          <a:bodyPr wrap="square">
            <a:spAutoFit/>
          </a:bodyPr>
          <a:lstStyle/>
          <a:p>
            <a:r>
              <a:rPr lang="en-US" dirty="0"/>
              <a:t>Number of recovered COVID-19 cases</a:t>
            </a:r>
          </a:p>
        </p:txBody>
      </p:sp>
      <p:sp>
        <p:nvSpPr>
          <p:cNvPr id="9" name="TextBox 8">
            <a:extLst>
              <a:ext uri="{FF2B5EF4-FFF2-40B4-BE49-F238E27FC236}">
                <a16:creationId xmlns:a16="http://schemas.microsoft.com/office/drawing/2014/main" id="{167DB910-964E-FB9C-E7FA-0889BAD12E4E}"/>
              </a:ext>
            </a:extLst>
          </p:cNvPr>
          <p:cNvSpPr txBox="1"/>
          <p:nvPr/>
        </p:nvSpPr>
        <p:spPr>
          <a:xfrm>
            <a:off x="455771" y="1882711"/>
            <a:ext cx="6309360" cy="369332"/>
          </a:xfrm>
          <a:prstGeom prst="rect">
            <a:avLst/>
          </a:prstGeom>
          <a:noFill/>
        </p:spPr>
        <p:txBody>
          <a:bodyPr wrap="square">
            <a:spAutoFit/>
          </a:bodyPr>
          <a:lstStyle/>
          <a:p>
            <a:r>
              <a:rPr lang="en-US" dirty="0"/>
              <a:t>Recorded date of COVID-19 data</a:t>
            </a:r>
          </a:p>
        </p:txBody>
      </p:sp>
      <p:cxnSp>
        <p:nvCxnSpPr>
          <p:cNvPr id="21" name="Elbow Connector 20">
            <a:extLst>
              <a:ext uri="{FF2B5EF4-FFF2-40B4-BE49-F238E27FC236}">
                <a16:creationId xmlns:a16="http://schemas.microsoft.com/office/drawing/2014/main" id="{0C217764-81C8-C6EC-E263-DF8DD1F368DB}"/>
              </a:ext>
            </a:extLst>
          </p:cNvPr>
          <p:cNvCxnSpPr>
            <a:cxnSpLocks/>
          </p:cNvCxnSpPr>
          <p:nvPr/>
        </p:nvCxnSpPr>
        <p:spPr>
          <a:xfrm>
            <a:off x="4086225" y="2094408"/>
            <a:ext cx="3314701" cy="1618190"/>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Elbow Connector 23">
            <a:extLst>
              <a:ext uri="{FF2B5EF4-FFF2-40B4-BE49-F238E27FC236}">
                <a16:creationId xmlns:a16="http://schemas.microsoft.com/office/drawing/2014/main" id="{957CDE78-694F-4B6B-38A7-6F8FA0C553CD}"/>
              </a:ext>
            </a:extLst>
          </p:cNvPr>
          <p:cNvCxnSpPr>
            <a:cxnSpLocks/>
          </p:cNvCxnSpPr>
          <p:nvPr/>
        </p:nvCxnSpPr>
        <p:spPr>
          <a:xfrm>
            <a:off x="4700588" y="3009998"/>
            <a:ext cx="2700338" cy="1115803"/>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Elbow Connector 26">
            <a:extLst>
              <a:ext uri="{FF2B5EF4-FFF2-40B4-BE49-F238E27FC236}">
                <a16:creationId xmlns:a16="http://schemas.microsoft.com/office/drawing/2014/main" id="{048016D0-F0CB-78A4-00FC-4BC711EDC104}"/>
              </a:ext>
            </a:extLst>
          </p:cNvPr>
          <p:cNvCxnSpPr>
            <a:cxnSpLocks/>
          </p:cNvCxnSpPr>
          <p:nvPr/>
        </p:nvCxnSpPr>
        <p:spPr>
          <a:xfrm>
            <a:off x="4402962" y="4069230"/>
            <a:ext cx="2976532" cy="445195"/>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Elbow Connector 28">
            <a:extLst>
              <a:ext uri="{FF2B5EF4-FFF2-40B4-BE49-F238E27FC236}">
                <a16:creationId xmlns:a16="http://schemas.microsoft.com/office/drawing/2014/main" id="{19C559C3-0140-EFC9-AAA3-6D11E6737426}"/>
              </a:ext>
            </a:extLst>
          </p:cNvPr>
          <p:cNvCxnSpPr>
            <a:cxnSpLocks/>
          </p:cNvCxnSpPr>
          <p:nvPr/>
        </p:nvCxnSpPr>
        <p:spPr>
          <a:xfrm flipV="1">
            <a:off x="4700588" y="4898248"/>
            <a:ext cx="2700338" cy="219845"/>
          </a:xfrm>
          <a:prstGeom prst="bentConnector3">
            <a:avLst/>
          </a:prstGeom>
          <a:ln w="254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itle 1">
            <a:extLst>
              <a:ext uri="{FF2B5EF4-FFF2-40B4-BE49-F238E27FC236}">
                <a16:creationId xmlns:a16="http://schemas.microsoft.com/office/drawing/2014/main" id="{55B65F8F-F87A-3658-6171-98ED3D9AFA3D}"/>
              </a:ext>
            </a:extLst>
          </p:cNvPr>
          <p:cNvSpPr>
            <a:spLocks noGrp="1"/>
          </p:cNvSpPr>
          <p:nvPr>
            <p:ph type="title"/>
          </p:nvPr>
        </p:nvSpPr>
        <p:spPr>
          <a:xfrm>
            <a:off x="459089" y="143015"/>
            <a:ext cx="5816750" cy="1024696"/>
          </a:xfrm>
        </p:spPr>
        <p:txBody>
          <a:bodyPr vert="horz" lIns="91440" tIns="45720" rIns="91440" bIns="45720" rtlCol="0" anchor="b">
            <a:normAutofit/>
          </a:bodyPr>
          <a:lstStyle/>
          <a:p>
            <a:r>
              <a:rPr lang="en-US" sz="5400" dirty="0"/>
              <a:t>Dataset Overview</a:t>
            </a:r>
          </a:p>
        </p:txBody>
      </p:sp>
    </p:spTree>
    <p:extLst>
      <p:ext uri="{BB962C8B-B14F-4D97-AF65-F5344CB8AC3E}">
        <p14:creationId xmlns:p14="http://schemas.microsoft.com/office/powerpoint/2010/main" val="1766351388"/>
      </p:ext>
    </p:extLst>
  </p:cSld>
  <p:clrMapOvr>
    <a:masterClrMapping/>
  </p:clrMapOvr>
  <mc:AlternateContent xmlns:mc="http://schemas.openxmlformats.org/markup-compatibility/2006">
    <mc:Choice xmlns:p14="http://schemas.microsoft.com/office/powerpoint/2010/main" Requires="p14">
      <p:transition spd="slow" p14:dur="2000" advTm="3469"/>
    </mc:Choice>
    <mc:Fallback>
      <p:transition spd="slow" advTm="346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6" name="Rectangle 35">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Oval 36">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8" name="Oval 37">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9" name="Group 38">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4" name="Rectangle 43">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Rectangle 44">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0" name="Group 39">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2" name="Rectangle 41">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Rectangle 42">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40">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7" name="Rectangle 4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9" name="Rectangle 4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2" name="Rectangle 51">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5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8" name="Rectangle 57">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65" name="Group 6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66" name="Oval 65">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erson typing on a keyboard&#10;&#10;Description automatically generated">
            <a:extLst>
              <a:ext uri="{FF2B5EF4-FFF2-40B4-BE49-F238E27FC236}">
                <a16:creationId xmlns:a16="http://schemas.microsoft.com/office/drawing/2014/main" id="{B639A4BD-6E78-AC67-44EB-8D541C1E3B2B}"/>
              </a:ext>
            </a:extLst>
          </p:cNvPr>
          <p:cNvPicPr>
            <a:picLocks noChangeAspect="1"/>
          </p:cNvPicPr>
          <p:nvPr/>
        </p:nvPicPr>
        <p:blipFill rotWithShape="1">
          <a:blip r:embed="rId2"/>
          <a:srcRect/>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2" name="Title 1">
            <a:extLst>
              <a:ext uri="{FF2B5EF4-FFF2-40B4-BE49-F238E27FC236}">
                <a16:creationId xmlns:a16="http://schemas.microsoft.com/office/drawing/2014/main" id="{66E6768A-A201-3673-9966-8C106F2DB30F}"/>
              </a:ext>
            </a:extLst>
          </p:cNvPr>
          <p:cNvSpPr>
            <a:spLocks noGrp="1"/>
          </p:cNvSpPr>
          <p:nvPr>
            <p:ph type="title"/>
          </p:nvPr>
        </p:nvSpPr>
        <p:spPr>
          <a:xfrm>
            <a:off x="2795452" y="63913"/>
            <a:ext cx="9396528" cy="1024696"/>
          </a:xfrm>
        </p:spPr>
        <p:txBody>
          <a:bodyPr vert="horz" lIns="91440" tIns="45720" rIns="91440" bIns="45720" rtlCol="0" anchor="b">
            <a:normAutofit/>
          </a:bodyPr>
          <a:lstStyle/>
          <a:p>
            <a:r>
              <a:rPr lang="en-US" sz="5400" dirty="0"/>
              <a:t>Data Exploration and Analysis</a:t>
            </a:r>
          </a:p>
        </p:txBody>
      </p:sp>
      <p:graphicFrame>
        <p:nvGraphicFramePr>
          <p:cNvPr id="7" name="Diagram 6">
            <a:extLst>
              <a:ext uri="{FF2B5EF4-FFF2-40B4-BE49-F238E27FC236}">
                <a16:creationId xmlns:a16="http://schemas.microsoft.com/office/drawing/2014/main" id="{DAE4A259-413B-5A35-5197-2DF0B345B42A}"/>
              </a:ext>
            </a:extLst>
          </p:cNvPr>
          <p:cNvGraphicFramePr/>
          <p:nvPr>
            <p:extLst>
              <p:ext uri="{D42A27DB-BD31-4B8C-83A1-F6EECF244321}">
                <p14:modId xmlns:p14="http://schemas.microsoft.com/office/powerpoint/2010/main" val="2175188013"/>
              </p:ext>
            </p:extLst>
          </p:nvPr>
        </p:nvGraphicFramePr>
        <p:xfrm>
          <a:off x="6598974" y="1909085"/>
          <a:ext cx="5283906" cy="3505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2078061"/>
      </p:ext>
    </p:extLst>
  </p:cSld>
  <p:clrMapOvr>
    <a:masterClrMapping/>
  </p:clrMapOvr>
  <mc:AlternateContent xmlns:mc="http://schemas.openxmlformats.org/markup-compatibility/2006">
    <mc:Choice xmlns:p14="http://schemas.microsoft.com/office/powerpoint/2010/main" Requires="p14">
      <p:transition spd="slow" p14:dur="2000" advTm="3107"/>
    </mc:Choice>
    <mc:Fallback>
      <p:transition spd="slow" advTm="31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3" name="Picture 2" descr="A screenshot of a computer&#10;&#10;Description automatically generated">
            <a:extLst>
              <a:ext uri="{FF2B5EF4-FFF2-40B4-BE49-F238E27FC236}">
                <a16:creationId xmlns:a16="http://schemas.microsoft.com/office/drawing/2014/main" id="{F5BF1BFD-F644-302A-E5AA-53BCCCC15F16}"/>
              </a:ext>
            </a:extLst>
          </p:cNvPr>
          <p:cNvPicPr>
            <a:picLocks noChangeAspect="1"/>
          </p:cNvPicPr>
          <p:nvPr/>
        </p:nvPicPr>
        <p:blipFill>
          <a:blip r:embed="rId3"/>
          <a:stretch>
            <a:fillRect/>
          </a:stretch>
        </p:blipFill>
        <p:spPr>
          <a:xfrm>
            <a:off x="1371599" y="695314"/>
            <a:ext cx="9448801" cy="5394621"/>
          </a:xfrm>
          <a:prstGeom prst="rect">
            <a:avLst/>
          </a:prstGeom>
        </p:spPr>
      </p:pic>
      <p:cxnSp>
        <p:nvCxnSpPr>
          <p:cNvPr id="6" name="Straight Connector 5">
            <a:extLst>
              <a:ext uri="{FF2B5EF4-FFF2-40B4-BE49-F238E27FC236}">
                <a16:creationId xmlns:a16="http://schemas.microsoft.com/office/drawing/2014/main" id="{9D7126D3-2B3E-3B35-A739-CBC1F06748EC}"/>
              </a:ext>
            </a:extLst>
          </p:cNvPr>
          <p:cNvCxnSpPr/>
          <p:nvPr/>
        </p:nvCxnSpPr>
        <p:spPr>
          <a:xfrm>
            <a:off x="0" y="347662"/>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E9862B-4D26-FBC4-278A-051D273962C1}"/>
              </a:ext>
            </a:extLst>
          </p:cNvPr>
          <p:cNvCxnSpPr/>
          <p:nvPr/>
        </p:nvCxnSpPr>
        <p:spPr>
          <a:xfrm>
            <a:off x="0" y="651033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160032"/>
      </p:ext>
    </p:extLst>
  </p:cSld>
  <p:clrMapOvr>
    <a:masterClrMapping/>
  </p:clrMapOvr>
  <mc:AlternateContent xmlns:mc="http://schemas.openxmlformats.org/markup-compatibility/2006">
    <mc:Choice xmlns:p14="http://schemas.microsoft.com/office/powerpoint/2010/main" Requires="p14">
      <p:transition spd="slow" p14:dur="2000" advTm="3242"/>
    </mc:Choice>
    <mc:Fallback>
      <p:transition spd="slow" advTm="324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2" name="Straight Connector 1">
            <a:extLst>
              <a:ext uri="{FF2B5EF4-FFF2-40B4-BE49-F238E27FC236}">
                <a16:creationId xmlns:a16="http://schemas.microsoft.com/office/drawing/2014/main" id="{481A8DA0-2936-EEDD-8D35-C2403B9B81E2}"/>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3D328C-9099-631A-5D0A-3A31B3933D30}"/>
              </a:ext>
            </a:extLst>
          </p:cNvPr>
          <p:cNvCxnSpPr/>
          <p:nvPr/>
        </p:nvCxnSpPr>
        <p:spPr>
          <a:xfrm>
            <a:off x="0" y="651033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062F4FF8-0CE5-9213-EF31-B671E4FD713F}"/>
              </a:ext>
            </a:extLst>
          </p:cNvPr>
          <p:cNvPicPr>
            <a:picLocks noChangeAspect="1"/>
          </p:cNvPicPr>
          <p:nvPr/>
        </p:nvPicPr>
        <p:blipFill>
          <a:blip r:embed="rId3"/>
          <a:stretch>
            <a:fillRect/>
          </a:stretch>
        </p:blipFill>
        <p:spPr>
          <a:xfrm>
            <a:off x="304199" y="3140110"/>
            <a:ext cx="5606064" cy="318925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68E77D0-15E8-F491-974B-FC77F0CD27AA}"/>
              </a:ext>
            </a:extLst>
          </p:cNvPr>
          <p:cNvPicPr>
            <a:picLocks noChangeAspect="1"/>
          </p:cNvPicPr>
          <p:nvPr/>
        </p:nvPicPr>
        <p:blipFill>
          <a:blip r:embed="rId4"/>
          <a:stretch>
            <a:fillRect/>
          </a:stretch>
        </p:blipFill>
        <p:spPr>
          <a:xfrm>
            <a:off x="6557963" y="3143133"/>
            <a:ext cx="5209156" cy="3186228"/>
          </a:xfrm>
          <a:prstGeom prst="rect">
            <a:avLst/>
          </a:prstGeom>
        </p:spPr>
      </p:pic>
      <p:sp>
        <p:nvSpPr>
          <p:cNvPr id="9" name="Title 1">
            <a:extLst>
              <a:ext uri="{FF2B5EF4-FFF2-40B4-BE49-F238E27FC236}">
                <a16:creationId xmlns:a16="http://schemas.microsoft.com/office/drawing/2014/main" id="{19756D0A-A97D-D8C7-7AC2-C61609D5B597}"/>
              </a:ext>
            </a:extLst>
          </p:cNvPr>
          <p:cNvSpPr>
            <a:spLocks noGrp="1"/>
          </p:cNvSpPr>
          <p:nvPr>
            <p:ph type="title"/>
          </p:nvPr>
        </p:nvSpPr>
        <p:spPr>
          <a:xfrm>
            <a:off x="556610" y="328613"/>
            <a:ext cx="5816750" cy="1024696"/>
          </a:xfrm>
        </p:spPr>
        <p:txBody>
          <a:bodyPr vert="horz" lIns="91440" tIns="45720" rIns="91440" bIns="45720" rtlCol="0" anchor="b">
            <a:normAutofit/>
          </a:bodyPr>
          <a:lstStyle/>
          <a:p>
            <a:r>
              <a:rPr lang="en-US" sz="5400" dirty="0"/>
              <a:t>Dataset Cleaning</a:t>
            </a:r>
          </a:p>
        </p:txBody>
      </p:sp>
      <p:sp>
        <p:nvSpPr>
          <p:cNvPr id="21" name="TextBox 20">
            <a:extLst>
              <a:ext uri="{FF2B5EF4-FFF2-40B4-BE49-F238E27FC236}">
                <a16:creationId xmlns:a16="http://schemas.microsoft.com/office/drawing/2014/main" id="{412F9424-8185-D72E-277B-4B2E11597CFB}"/>
              </a:ext>
            </a:extLst>
          </p:cNvPr>
          <p:cNvSpPr txBox="1"/>
          <p:nvPr/>
        </p:nvSpPr>
        <p:spPr>
          <a:xfrm>
            <a:off x="606918" y="2327791"/>
            <a:ext cx="5000625" cy="369332"/>
          </a:xfrm>
          <a:prstGeom prst="rect">
            <a:avLst/>
          </a:prstGeom>
          <a:noFill/>
        </p:spPr>
        <p:txBody>
          <a:bodyPr wrap="square" rtlCol="0">
            <a:spAutoFit/>
          </a:bodyPr>
          <a:lstStyle/>
          <a:p>
            <a:pPr algn="ctr"/>
            <a:r>
              <a:rPr lang="en-US" b="1" dirty="0"/>
              <a:t>Checking for NULL Values</a:t>
            </a:r>
          </a:p>
        </p:txBody>
      </p:sp>
      <p:sp>
        <p:nvSpPr>
          <p:cNvPr id="23" name="TextBox 22">
            <a:extLst>
              <a:ext uri="{FF2B5EF4-FFF2-40B4-BE49-F238E27FC236}">
                <a16:creationId xmlns:a16="http://schemas.microsoft.com/office/drawing/2014/main" id="{B27B247E-187D-687F-94A2-16E9C148B721}"/>
              </a:ext>
            </a:extLst>
          </p:cNvPr>
          <p:cNvSpPr txBox="1"/>
          <p:nvPr/>
        </p:nvSpPr>
        <p:spPr>
          <a:xfrm>
            <a:off x="6662228" y="2327791"/>
            <a:ext cx="5000625" cy="369332"/>
          </a:xfrm>
          <a:prstGeom prst="rect">
            <a:avLst/>
          </a:prstGeom>
          <a:noFill/>
        </p:spPr>
        <p:txBody>
          <a:bodyPr wrap="square" rtlCol="0">
            <a:spAutoFit/>
          </a:bodyPr>
          <a:lstStyle/>
          <a:p>
            <a:pPr algn="ctr"/>
            <a:r>
              <a:rPr lang="en-US" b="1" dirty="0"/>
              <a:t>Updating  NULL Values</a:t>
            </a:r>
          </a:p>
        </p:txBody>
      </p:sp>
      <p:pic>
        <p:nvPicPr>
          <p:cNvPr id="24" name="Graphic 23" descr="Globe outline">
            <a:extLst>
              <a:ext uri="{FF2B5EF4-FFF2-40B4-BE49-F238E27FC236}">
                <a16:creationId xmlns:a16="http://schemas.microsoft.com/office/drawing/2014/main" id="{7B2BFC08-513C-3112-0FF5-4A96E9F63E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454" y="2148215"/>
            <a:ext cx="645894" cy="645894"/>
          </a:xfrm>
          <a:prstGeom prst="rect">
            <a:avLst/>
          </a:prstGeom>
        </p:spPr>
      </p:pic>
      <p:pic>
        <p:nvPicPr>
          <p:cNvPr id="25" name="Graphic 24" descr="Globe outline">
            <a:extLst>
              <a:ext uri="{FF2B5EF4-FFF2-40B4-BE49-F238E27FC236}">
                <a16:creationId xmlns:a16="http://schemas.microsoft.com/office/drawing/2014/main" id="{A72889FA-AD81-4817-C90E-E58A1E0BFE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693" y="2189510"/>
            <a:ext cx="645894" cy="645894"/>
          </a:xfrm>
          <a:prstGeom prst="rect">
            <a:avLst/>
          </a:prstGeom>
        </p:spPr>
      </p:pic>
    </p:spTree>
    <p:extLst>
      <p:ext uri="{BB962C8B-B14F-4D97-AF65-F5344CB8AC3E}">
        <p14:creationId xmlns:p14="http://schemas.microsoft.com/office/powerpoint/2010/main" val="526695322"/>
      </p:ext>
    </p:extLst>
  </p:cSld>
  <p:clrMapOvr>
    <a:masterClrMapping/>
  </p:clrMapOvr>
  <mc:AlternateContent xmlns:mc="http://schemas.openxmlformats.org/markup-compatibility/2006">
    <mc:Choice xmlns:p14="http://schemas.microsoft.com/office/powerpoint/2010/main" Requires="p14">
      <p:transition spd="slow" p14:dur="2000" advTm="3308"/>
    </mc:Choice>
    <mc:Fallback>
      <p:transition spd="slow" advTm="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gital art of a computer screen&#10;&#10;Description automatically generated with medium confidence">
            <a:extLst>
              <a:ext uri="{FF2B5EF4-FFF2-40B4-BE49-F238E27FC236}">
                <a16:creationId xmlns:a16="http://schemas.microsoft.com/office/drawing/2014/main" id="{977A3A9D-04A2-3E4C-968A-422232F6E3F1}"/>
              </a:ext>
            </a:extLst>
          </p:cNvPr>
          <p:cNvPicPr>
            <a:picLocks noGrp="1" noChangeAspect="1"/>
          </p:cNvPicPr>
          <p:nvPr>
            <p:ph idx="1"/>
          </p:nvPr>
        </p:nvPicPr>
        <p:blipFill rotWithShape="1">
          <a:blip r:embed="rId2">
            <a:alphaModFix amt="20000"/>
          </a:blip>
          <a:srcRect t="22290" b="2146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6" name="Straight Connector 5">
            <a:extLst>
              <a:ext uri="{FF2B5EF4-FFF2-40B4-BE49-F238E27FC236}">
                <a16:creationId xmlns:a16="http://schemas.microsoft.com/office/drawing/2014/main" id="{C5F6B2B7-3D5A-6CF9-01C2-318AC3D35833}"/>
              </a:ext>
            </a:extLst>
          </p:cNvPr>
          <p:cNvCxnSpPr/>
          <p:nvPr/>
        </p:nvCxnSpPr>
        <p:spPr>
          <a:xfrm>
            <a:off x="0" y="328613"/>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C74655-3073-CA16-5669-F294C3FAA18A}"/>
              </a:ext>
            </a:extLst>
          </p:cNvPr>
          <p:cNvCxnSpPr/>
          <p:nvPr/>
        </p:nvCxnSpPr>
        <p:spPr>
          <a:xfrm>
            <a:off x="-5909" y="6529387"/>
            <a:ext cx="12192000" cy="0"/>
          </a:xfrm>
          <a:prstGeom prst="line">
            <a:avLst/>
          </a:prstGeom>
          <a:ln w="28575">
            <a:solidFill>
              <a:schemeClr val="accent1">
                <a:lumMod val="20000"/>
                <a:lumOff val="80000"/>
                <a:alpha val="66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A screenshot of a computer&#10;&#10;Description automatically generated">
            <a:extLst>
              <a:ext uri="{FF2B5EF4-FFF2-40B4-BE49-F238E27FC236}">
                <a16:creationId xmlns:a16="http://schemas.microsoft.com/office/drawing/2014/main" id="{06E133D4-C63F-9EF4-A217-6E243A79543B}"/>
              </a:ext>
            </a:extLst>
          </p:cNvPr>
          <p:cNvPicPr>
            <a:picLocks noChangeAspect="1"/>
          </p:cNvPicPr>
          <p:nvPr/>
        </p:nvPicPr>
        <p:blipFill>
          <a:blip r:embed="rId3"/>
          <a:stretch>
            <a:fillRect/>
          </a:stretch>
        </p:blipFill>
        <p:spPr>
          <a:xfrm>
            <a:off x="556612" y="1370285"/>
            <a:ext cx="5816748" cy="3107885"/>
          </a:xfrm>
          <a:prstGeom prst="rect">
            <a:avLst/>
          </a:prstGeom>
        </p:spPr>
      </p:pic>
      <p:sp>
        <p:nvSpPr>
          <p:cNvPr id="26" name="TextBox 25">
            <a:extLst>
              <a:ext uri="{FF2B5EF4-FFF2-40B4-BE49-F238E27FC236}">
                <a16:creationId xmlns:a16="http://schemas.microsoft.com/office/drawing/2014/main" id="{D156811D-72A4-DBF8-FF8E-22969BFBB360}"/>
              </a:ext>
            </a:extLst>
          </p:cNvPr>
          <p:cNvSpPr txBox="1"/>
          <p:nvPr/>
        </p:nvSpPr>
        <p:spPr>
          <a:xfrm>
            <a:off x="7495629" y="4984904"/>
            <a:ext cx="3069771" cy="923330"/>
          </a:xfrm>
          <a:prstGeom prst="rect">
            <a:avLst/>
          </a:prstGeom>
          <a:noFill/>
        </p:spPr>
        <p:txBody>
          <a:bodyPr wrap="square" rtlCol="0">
            <a:spAutoFit/>
          </a:bodyPr>
          <a:lstStyle/>
          <a:p>
            <a:r>
              <a:rPr lang="en-US" sz="5400" b="1" dirty="0"/>
              <a:t>78,386</a:t>
            </a:r>
          </a:p>
        </p:txBody>
      </p:sp>
      <p:sp>
        <p:nvSpPr>
          <p:cNvPr id="28" name="TextBox 27">
            <a:extLst>
              <a:ext uri="{FF2B5EF4-FFF2-40B4-BE49-F238E27FC236}">
                <a16:creationId xmlns:a16="http://schemas.microsoft.com/office/drawing/2014/main" id="{21D4C774-F669-AD6F-6107-C9990D8DA5C9}"/>
              </a:ext>
            </a:extLst>
          </p:cNvPr>
          <p:cNvSpPr txBox="1"/>
          <p:nvPr/>
        </p:nvSpPr>
        <p:spPr>
          <a:xfrm>
            <a:off x="5863100" y="4558358"/>
            <a:ext cx="6334830" cy="400110"/>
          </a:xfrm>
          <a:prstGeom prst="rect">
            <a:avLst/>
          </a:prstGeom>
          <a:noFill/>
        </p:spPr>
        <p:txBody>
          <a:bodyPr wrap="square" rtlCol="0">
            <a:spAutoFit/>
          </a:bodyPr>
          <a:lstStyle/>
          <a:p>
            <a:r>
              <a:rPr lang="en-US" sz="2000" b="1" dirty="0"/>
              <a:t>Total number of Rows in the Covid-19 Dataset</a:t>
            </a:r>
          </a:p>
        </p:txBody>
      </p:sp>
      <p:sp>
        <p:nvSpPr>
          <p:cNvPr id="29" name="Title 1">
            <a:extLst>
              <a:ext uri="{FF2B5EF4-FFF2-40B4-BE49-F238E27FC236}">
                <a16:creationId xmlns:a16="http://schemas.microsoft.com/office/drawing/2014/main" id="{CB9F603A-F372-689B-D019-FD668FE7B922}"/>
              </a:ext>
            </a:extLst>
          </p:cNvPr>
          <p:cNvSpPr>
            <a:spLocks noGrp="1"/>
          </p:cNvSpPr>
          <p:nvPr>
            <p:ph type="title"/>
          </p:nvPr>
        </p:nvSpPr>
        <p:spPr>
          <a:xfrm>
            <a:off x="428023" y="104085"/>
            <a:ext cx="5816750" cy="961481"/>
          </a:xfrm>
        </p:spPr>
        <p:txBody>
          <a:bodyPr vert="horz" lIns="91440" tIns="45720" rIns="91440" bIns="45720" rtlCol="0" anchor="b">
            <a:normAutofit/>
          </a:bodyPr>
          <a:lstStyle/>
          <a:p>
            <a:r>
              <a:rPr lang="en-US" sz="5400" dirty="0"/>
              <a:t>Data Analysis</a:t>
            </a:r>
          </a:p>
        </p:txBody>
      </p:sp>
    </p:spTree>
    <p:extLst>
      <p:ext uri="{BB962C8B-B14F-4D97-AF65-F5344CB8AC3E}">
        <p14:creationId xmlns:p14="http://schemas.microsoft.com/office/powerpoint/2010/main" val="122111651"/>
      </p:ext>
    </p:extLst>
  </p:cSld>
  <p:clrMapOvr>
    <a:masterClrMapping/>
  </p:clrMapOvr>
  <mc:AlternateContent xmlns:mc="http://schemas.openxmlformats.org/markup-compatibility/2006">
    <mc:Choice xmlns:p14="http://schemas.microsoft.com/office/powerpoint/2010/main" Requires="p14">
      <p:transition spd="slow" p14:dur="2000" advTm="4117"/>
    </mc:Choice>
    <mc:Fallback>
      <p:transition spd="slow" advTm="4117"/>
    </mc:Fallback>
  </mc:AlternateContent>
</p:sld>
</file>

<file path=ppt/theme/theme1.xml><?xml version="1.0" encoding="utf-8"?>
<a:theme xmlns:a="http://schemas.openxmlformats.org/drawingml/2006/main" name="Glow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Madison</Template>
  <TotalTime>2859</TotalTime>
  <Words>376</Words>
  <Application>Microsoft Macintosh PowerPoint</Application>
  <PresentationFormat>Widescreen</PresentationFormat>
  <Paragraphs>72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Bell MT</vt:lpstr>
      <vt:lpstr>Wingdings</vt:lpstr>
      <vt:lpstr>GlowVTI</vt:lpstr>
      <vt:lpstr>SQL Problem Statement</vt:lpstr>
      <vt:lpstr>Content</vt:lpstr>
      <vt:lpstr>Introduction</vt:lpstr>
      <vt:lpstr>Dataset Overview</vt:lpstr>
      <vt:lpstr>Dataset Overview</vt:lpstr>
      <vt:lpstr>Data Exploration and Analysis</vt:lpstr>
      <vt:lpstr>PowerPoint Presentation</vt:lpstr>
      <vt:lpstr>Dataset Cleaning</vt:lpstr>
      <vt:lpstr>Data Analysis</vt:lpstr>
      <vt:lpstr>Data Analysis</vt:lpstr>
      <vt:lpstr>Data Analysis</vt:lpstr>
      <vt:lpstr>Data Analysis</vt:lpstr>
      <vt:lpstr>Data Analysis</vt:lpstr>
      <vt:lpstr>Data Analysis</vt:lpstr>
      <vt:lpstr>Data Analysis</vt:lpstr>
      <vt:lpstr>PowerPoint Presentation</vt:lpstr>
      <vt:lpstr>Data Analysis</vt:lpstr>
      <vt:lpstr>Data Analysis</vt:lpstr>
      <vt:lpstr>Data Analysis</vt:lpstr>
      <vt:lpstr>Data Analysis</vt:lpstr>
      <vt:lpstr>Data Analysis</vt:lpstr>
      <vt:lpstr>Data Analysis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Problem Statement</dc:title>
  <dc:creator>Maria Pinto</dc:creator>
  <cp:lastModifiedBy>Maria Pinto</cp:lastModifiedBy>
  <cp:revision>4</cp:revision>
  <dcterms:created xsi:type="dcterms:W3CDTF">2024-05-02T18:26:27Z</dcterms:created>
  <dcterms:modified xsi:type="dcterms:W3CDTF">2024-05-05T08:12:47Z</dcterms:modified>
</cp:coreProperties>
</file>